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20"/>
  </p:notesMasterIdLst>
  <p:sldIdLst>
    <p:sldId id="264" r:id="rId3"/>
    <p:sldId id="256" r:id="rId4"/>
    <p:sldId id="257" r:id="rId5"/>
    <p:sldId id="270" r:id="rId6"/>
    <p:sldId id="259" r:id="rId7"/>
    <p:sldId id="269" r:id="rId8"/>
    <p:sldId id="267" r:id="rId9"/>
    <p:sldId id="266" r:id="rId10"/>
    <p:sldId id="268" r:id="rId11"/>
    <p:sldId id="265" r:id="rId12"/>
    <p:sldId id="271" r:id="rId13"/>
    <p:sldId id="272" r:id="rId14"/>
    <p:sldId id="260" r:id="rId15"/>
    <p:sldId id="261" r:id="rId16"/>
    <p:sldId id="263" r:id="rId17"/>
    <p:sldId id="258" r:id="rId18"/>
    <p:sldId id="262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527" autoAdjust="0"/>
  </p:normalViewPr>
  <p:slideViewPr>
    <p:cSldViewPr snapToGrid="0">
      <p:cViewPr varScale="1">
        <p:scale>
          <a:sx n="62" d="100"/>
          <a:sy n="62" d="100"/>
        </p:scale>
        <p:origin x="145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jan de Ruiter" userId="a2531a62-2f4d-4e73-a7da-0a31b077d76f" providerId="ADAL" clId="{4DB04D0B-5A05-4E6D-BE0D-B84C1F2D0EA1}"/>
    <pc:docChg chg="undo custSel addSld delSld modSld sldOrd">
      <pc:chgData name="Gerjan de Ruiter" userId="a2531a62-2f4d-4e73-a7da-0a31b077d76f" providerId="ADAL" clId="{4DB04D0B-5A05-4E6D-BE0D-B84C1F2D0EA1}" dt="2021-01-14T07:53:00.781" v="2395" actId="478"/>
      <pc:docMkLst>
        <pc:docMk/>
      </pc:docMkLst>
      <pc:sldChg chg="modNotesTx">
        <pc:chgData name="Gerjan de Ruiter" userId="a2531a62-2f4d-4e73-a7da-0a31b077d76f" providerId="ADAL" clId="{4DB04D0B-5A05-4E6D-BE0D-B84C1F2D0EA1}" dt="2021-01-12T10:18:36.669" v="1437" actId="20577"/>
        <pc:sldMkLst>
          <pc:docMk/>
          <pc:sldMk cId="3854022411" sldId="256"/>
        </pc:sldMkLst>
      </pc:sldChg>
      <pc:sldChg chg="modNotesTx">
        <pc:chgData name="Gerjan de Ruiter" userId="a2531a62-2f4d-4e73-a7da-0a31b077d76f" providerId="ADAL" clId="{4DB04D0B-5A05-4E6D-BE0D-B84C1F2D0EA1}" dt="2021-01-12T10:18:43.835" v="1445" actId="20577"/>
        <pc:sldMkLst>
          <pc:docMk/>
          <pc:sldMk cId="2457616310" sldId="257"/>
        </pc:sldMkLst>
      </pc:sldChg>
      <pc:sldChg chg="addSp delSp modSp mod modAnim">
        <pc:chgData name="Gerjan de Ruiter" userId="a2531a62-2f4d-4e73-a7da-0a31b077d76f" providerId="ADAL" clId="{4DB04D0B-5A05-4E6D-BE0D-B84C1F2D0EA1}" dt="2021-01-12T10:18:12.024" v="1434"/>
        <pc:sldMkLst>
          <pc:docMk/>
          <pc:sldMk cId="2059093227" sldId="258"/>
        </pc:sldMkLst>
        <pc:spChg chg="del">
          <ac:chgData name="Gerjan de Ruiter" userId="a2531a62-2f4d-4e73-a7da-0a31b077d76f" providerId="ADAL" clId="{4DB04D0B-5A05-4E6D-BE0D-B84C1F2D0EA1}" dt="2021-01-12T10:11:38.782" v="750"/>
          <ac:spMkLst>
            <pc:docMk/>
            <pc:sldMk cId="2059093227" sldId="258"/>
            <ac:spMk id="3" creationId="{A7C2894E-28D4-4A43-8701-79DC0709F6EF}"/>
          </ac:spMkLst>
        </pc:spChg>
        <pc:spChg chg="mod">
          <ac:chgData name="Gerjan de Ruiter" userId="a2531a62-2f4d-4e73-a7da-0a31b077d76f" providerId="ADAL" clId="{4DB04D0B-5A05-4E6D-BE0D-B84C1F2D0EA1}" dt="2021-01-12T10:17:53.383" v="1426" actId="20577"/>
          <ac:spMkLst>
            <pc:docMk/>
            <pc:sldMk cId="2059093227" sldId="258"/>
            <ac:spMk id="4" creationId="{60929F8F-F1C8-42C7-BE2C-D15560A77BE9}"/>
          </ac:spMkLst>
        </pc:spChg>
        <pc:picChg chg="add mod">
          <ac:chgData name="Gerjan de Ruiter" userId="a2531a62-2f4d-4e73-a7da-0a31b077d76f" providerId="ADAL" clId="{4DB04D0B-5A05-4E6D-BE0D-B84C1F2D0EA1}" dt="2021-01-12T10:11:38.782" v="750"/>
          <ac:picMkLst>
            <pc:docMk/>
            <pc:sldMk cId="2059093227" sldId="258"/>
            <ac:picMk id="1026" creationId="{1D196E11-ED76-4482-818E-BB9885FE504F}"/>
          </ac:picMkLst>
        </pc:picChg>
      </pc:sldChg>
      <pc:sldChg chg="addSp delSp modSp mod modNotesTx">
        <pc:chgData name="Gerjan de Ruiter" userId="a2531a62-2f4d-4e73-a7da-0a31b077d76f" providerId="ADAL" clId="{4DB04D0B-5A05-4E6D-BE0D-B84C1F2D0EA1}" dt="2021-01-12T10:12:51.757" v="813" actId="20577"/>
        <pc:sldMkLst>
          <pc:docMk/>
          <pc:sldMk cId="3500700612" sldId="259"/>
        </pc:sldMkLst>
        <pc:spChg chg="mod">
          <ac:chgData name="Gerjan de Ruiter" userId="a2531a62-2f4d-4e73-a7da-0a31b077d76f" providerId="ADAL" clId="{4DB04D0B-5A05-4E6D-BE0D-B84C1F2D0EA1}" dt="2021-01-12T08:24:57.308" v="81" actId="20577"/>
          <ac:spMkLst>
            <pc:docMk/>
            <pc:sldMk cId="3500700612" sldId="259"/>
            <ac:spMk id="2" creationId="{0A254183-2591-425B-A13D-349A96334222}"/>
          </ac:spMkLst>
        </pc:spChg>
        <pc:spChg chg="mod">
          <ac:chgData name="Gerjan de Ruiter" userId="a2531a62-2f4d-4e73-a7da-0a31b077d76f" providerId="ADAL" clId="{4DB04D0B-5A05-4E6D-BE0D-B84C1F2D0EA1}" dt="2021-01-12T08:25:33.624" v="158" actId="403"/>
          <ac:spMkLst>
            <pc:docMk/>
            <pc:sldMk cId="3500700612" sldId="259"/>
            <ac:spMk id="4" creationId="{646CB277-3965-4329-90A4-8A7A3D51DF6D}"/>
          </ac:spMkLst>
        </pc:spChg>
        <pc:spChg chg="del">
          <ac:chgData name="Gerjan de Ruiter" userId="a2531a62-2f4d-4e73-a7da-0a31b077d76f" providerId="ADAL" clId="{4DB04D0B-5A05-4E6D-BE0D-B84C1F2D0EA1}" dt="2021-01-12T08:20:55.860" v="0"/>
          <ac:spMkLst>
            <pc:docMk/>
            <pc:sldMk cId="3500700612" sldId="259"/>
            <ac:spMk id="5" creationId="{CB85D35C-5AC8-4282-ADFE-99A3E486A23B}"/>
          </ac:spMkLst>
        </pc:spChg>
        <pc:spChg chg="add del mod">
          <ac:chgData name="Gerjan de Ruiter" userId="a2531a62-2f4d-4e73-a7da-0a31b077d76f" providerId="ADAL" clId="{4DB04D0B-5A05-4E6D-BE0D-B84C1F2D0EA1}" dt="2021-01-12T08:22:16.519" v="7" actId="22"/>
          <ac:spMkLst>
            <pc:docMk/>
            <pc:sldMk cId="3500700612" sldId="259"/>
            <ac:spMk id="7" creationId="{187B4B7E-BAEE-4171-9726-55206DA1BF8D}"/>
          </ac:spMkLst>
        </pc:spChg>
        <pc:picChg chg="add del mod modCrop">
          <ac:chgData name="Gerjan de Ruiter" userId="a2531a62-2f4d-4e73-a7da-0a31b077d76f" providerId="ADAL" clId="{4DB04D0B-5A05-4E6D-BE0D-B84C1F2D0EA1}" dt="2021-01-12T08:21:56.704" v="6" actId="478"/>
          <ac:picMkLst>
            <pc:docMk/>
            <pc:sldMk cId="3500700612" sldId="259"/>
            <ac:picMk id="3" creationId="{9F316CF3-3D24-45DD-ABE1-96A992438866}"/>
          </ac:picMkLst>
        </pc:picChg>
        <pc:picChg chg="add mod ord modCrop">
          <ac:chgData name="Gerjan de Ruiter" userId="a2531a62-2f4d-4e73-a7da-0a31b077d76f" providerId="ADAL" clId="{4DB04D0B-5A05-4E6D-BE0D-B84C1F2D0EA1}" dt="2021-01-12T10:12:08.961" v="752" actId="1076"/>
          <ac:picMkLst>
            <pc:docMk/>
            <pc:sldMk cId="3500700612" sldId="259"/>
            <ac:picMk id="9" creationId="{1D7BF80D-81FF-43B5-8674-F2EE1B4F8D04}"/>
          </ac:picMkLst>
        </pc:picChg>
      </pc:sldChg>
      <pc:sldChg chg="del">
        <pc:chgData name="Gerjan de Ruiter" userId="a2531a62-2f4d-4e73-a7da-0a31b077d76f" providerId="ADAL" clId="{4DB04D0B-5A05-4E6D-BE0D-B84C1F2D0EA1}" dt="2021-01-12T08:22:40.530" v="17" actId="47"/>
        <pc:sldMkLst>
          <pc:docMk/>
          <pc:sldMk cId="2466439099" sldId="260"/>
        </pc:sldMkLst>
      </pc:sldChg>
      <pc:sldChg chg="addSp delSp modSp new mod modNotesTx">
        <pc:chgData name="Gerjan de Ruiter" userId="a2531a62-2f4d-4e73-a7da-0a31b077d76f" providerId="ADAL" clId="{4DB04D0B-5A05-4E6D-BE0D-B84C1F2D0EA1}" dt="2021-01-12T10:00:43.312" v="736" actId="20577"/>
        <pc:sldMkLst>
          <pc:docMk/>
          <pc:sldMk cId="2543178040" sldId="260"/>
        </pc:sldMkLst>
        <pc:spChg chg="mod">
          <ac:chgData name="Gerjan de Ruiter" userId="a2531a62-2f4d-4e73-a7da-0a31b077d76f" providerId="ADAL" clId="{4DB04D0B-5A05-4E6D-BE0D-B84C1F2D0EA1}" dt="2021-01-12T08:29:21.567" v="266" actId="20577"/>
          <ac:spMkLst>
            <pc:docMk/>
            <pc:sldMk cId="2543178040" sldId="260"/>
            <ac:spMk id="2" creationId="{4FD3FE1B-22C6-4B38-880F-9D4BCE8C31E0}"/>
          </ac:spMkLst>
        </pc:spChg>
        <pc:spChg chg="del">
          <ac:chgData name="Gerjan de Ruiter" userId="a2531a62-2f4d-4e73-a7da-0a31b077d76f" providerId="ADAL" clId="{4DB04D0B-5A05-4E6D-BE0D-B84C1F2D0EA1}" dt="2021-01-12T08:28:58.904" v="239"/>
          <ac:spMkLst>
            <pc:docMk/>
            <pc:sldMk cId="2543178040" sldId="260"/>
            <ac:spMk id="3" creationId="{09F90D10-C4E1-40A6-9F41-BFA8F549F074}"/>
          </ac:spMkLst>
        </pc:spChg>
        <pc:spChg chg="mod">
          <ac:chgData name="Gerjan de Ruiter" userId="a2531a62-2f4d-4e73-a7da-0a31b077d76f" providerId="ADAL" clId="{4DB04D0B-5A05-4E6D-BE0D-B84C1F2D0EA1}" dt="2021-01-12T10:00:11.124" v="691" actId="20577"/>
          <ac:spMkLst>
            <pc:docMk/>
            <pc:sldMk cId="2543178040" sldId="260"/>
            <ac:spMk id="4" creationId="{00EDF305-E47A-4A96-A324-0A4F4206545D}"/>
          </ac:spMkLst>
        </pc:spChg>
        <pc:spChg chg="add del mod">
          <ac:chgData name="Gerjan de Ruiter" userId="a2531a62-2f4d-4e73-a7da-0a31b077d76f" providerId="ADAL" clId="{4DB04D0B-5A05-4E6D-BE0D-B84C1F2D0EA1}" dt="2021-01-12T08:29:02.369" v="240"/>
          <ac:spMkLst>
            <pc:docMk/>
            <pc:sldMk cId="2543178040" sldId="260"/>
            <ac:spMk id="5" creationId="{8D8F3457-EE4D-4347-9DF2-65CB037836ED}"/>
          </ac:spMkLst>
        </pc:spChg>
        <pc:picChg chg="add mod">
          <ac:chgData name="Gerjan de Ruiter" userId="a2531a62-2f4d-4e73-a7da-0a31b077d76f" providerId="ADAL" clId="{4DB04D0B-5A05-4E6D-BE0D-B84C1F2D0EA1}" dt="2021-01-12T10:00:14.603" v="692" actId="1076"/>
          <ac:picMkLst>
            <pc:docMk/>
            <pc:sldMk cId="2543178040" sldId="260"/>
            <ac:picMk id="6" creationId="{0955690B-BE71-46AA-B4B9-CC17E6A57B44}"/>
          </ac:picMkLst>
        </pc:picChg>
        <pc:picChg chg="add mod">
          <ac:chgData name="Gerjan de Ruiter" userId="a2531a62-2f4d-4e73-a7da-0a31b077d76f" providerId="ADAL" clId="{4DB04D0B-5A05-4E6D-BE0D-B84C1F2D0EA1}" dt="2021-01-12T10:00:16.160" v="693" actId="1076"/>
          <ac:picMkLst>
            <pc:docMk/>
            <pc:sldMk cId="2543178040" sldId="260"/>
            <ac:picMk id="7" creationId="{B94690E6-D085-4EE6-B7E6-C79A287BFE92}"/>
          </ac:picMkLst>
        </pc:picChg>
      </pc:sldChg>
      <pc:sldChg chg="addSp delSp modSp new mod modClrScheme chgLayout modNotesTx">
        <pc:chgData name="Gerjan de Ruiter" userId="a2531a62-2f4d-4e73-a7da-0a31b077d76f" providerId="ADAL" clId="{4DB04D0B-5A05-4E6D-BE0D-B84C1F2D0EA1}" dt="2021-01-12T10:00:52.778" v="749" actId="20577"/>
        <pc:sldMkLst>
          <pc:docMk/>
          <pc:sldMk cId="2690181840" sldId="261"/>
        </pc:sldMkLst>
        <pc:spChg chg="mod ord">
          <ac:chgData name="Gerjan de Ruiter" userId="a2531a62-2f4d-4e73-a7da-0a31b077d76f" providerId="ADAL" clId="{4DB04D0B-5A05-4E6D-BE0D-B84C1F2D0EA1}" dt="2021-01-12T09:59:43.343" v="613" actId="122"/>
          <ac:spMkLst>
            <pc:docMk/>
            <pc:sldMk cId="2690181840" sldId="261"/>
            <ac:spMk id="2" creationId="{8430B4FA-77E4-4F78-B92B-8FF6F146A9E2}"/>
          </ac:spMkLst>
        </pc:spChg>
        <pc:spChg chg="del">
          <ac:chgData name="Gerjan de Ruiter" userId="a2531a62-2f4d-4e73-a7da-0a31b077d76f" providerId="ADAL" clId="{4DB04D0B-5A05-4E6D-BE0D-B84C1F2D0EA1}" dt="2021-01-12T09:25:01.948" v="538"/>
          <ac:spMkLst>
            <pc:docMk/>
            <pc:sldMk cId="2690181840" sldId="261"/>
            <ac:spMk id="3" creationId="{91051066-EB5D-41E5-9FB6-30CE054EE7BB}"/>
          </ac:spMkLst>
        </pc:spChg>
        <pc:spChg chg="del">
          <ac:chgData name="Gerjan de Ruiter" userId="a2531a62-2f4d-4e73-a7da-0a31b077d76f" providerId="ADAL" clId="{4DB04D0B-5A05-4E6D-BE0D-B84C1F2D0EA1}" dt="2021-01-12T09:59:34.975" v="610" actId="700"/>
          <ac:spMkLst>
            <pc:docMk/>
            <pc:sldMk cId="2690181840" sldId="261"/>
            <ac:spMk id="4" creationId="{D46320D0-7CAF-44B7-AA80-77217A0E5768}"/>
          </ac:spMkLst>
        </pc:spChg>
        <pc:picChg chg="add mod">
          <ac:chgData name="Gerjan de Ruiter" userId="a2531a62-2f4d-4e73-a7da-0a31b077d76f" providerId="ADAL" clId="{4DB04D0B-5A05-4E6D-BE0D-B84C1F2D0EA1}" dt="2021-01-12T09:59:41.172" v="612" actId="1076"/>
          <ac:picMkLst>
            <pc:docMk/>
            <pc:sldMk cId="2690181840" sldId="261"/>
            <ac:picMk id="6" creationId="{FB89A6AE-2C04-45DB-B4C1-C7E89DE6BCBA}"/>
          </ac:picMkLst>
        </pc:picChg>
        <pc:picChg chg="add mod ord">
          <ac:chgData name="Gerjan de Ruiter" userId="a2531a62-2f4d-4e73-a7da-0a31b077d76f" providerId="ADAL" clId="{4DB04D0B-5A05-4E6D-BE0D-B84C1F2D0EA1}" dt="2021-01-12T09:59:45.725" v="614" actId="1076"/>
          <ac:picMkLst>
            <pc:docMk/>
            <pc:sldMk cId="2690181840" sldId="261"/>
            <ac:picMk id="2050" creationId="{B29D8091-001C-4BA9-A9D8-F42012588DA7}"/>
          </ac:picMkLst>
        </pc:picChg>
      </pc:sldChg>
      <pc:sldChg chg="addSp delSp modSp del mod">
        <pc:chgData name="Gerjan de Ruiter" userId="a2531a62-2f4d-4e73-a7da-0a31b077d76f" providerId="ADAL" clId="{4DB04D0B-5A05-4E6D-BE0D-B84C1F2D0EA1}" dt="2021-01-12T08:24:31.034" v="69" actId="47"/>
        <pc:sldMkLst>
          <pc:docMk/>
          <pc:sldMk cId="4161266387" sldId="261"/>
        </pc:sldMkLst>
        <pc:spChg chg="mod">
          <ac:chgData name="Gerjan de Ruiter" userId="a2531a62-2f4d-4e73-a7da-0a31b077d76f" providerId="ADAL" clId="{4DB04D0B-5A05-4E6D-BE0D-B84C1F2D0EA1}" dt="2021-01-12T08:22:59.265" v="22" actId="6549"/>
          <ac:spMkLst>
            <pc:docMk/>
            <pc:sldMk cId="4161266387" sldId="261"/>
            <ac:spMk id="2" creationId="{A9298FEE-FFC6-44EC-9444-E532066226A2}"/>
          </ac:spMkLst>
        </pc:spChg>
        <pc:spChg chg="add del mod">
          <ac:chgData name="Gerjan de Ruiter" userId="a2531a62-2f4d-4e73-a7da-0a31b077d76f" providerId="ADAL" clId="{4DB04D0B-5A05-4E6D-BE0D-B84C1F2D0EA1}" dt="2021-01-12T08:23:05.175" v="25"/>
          <ac:spMkLst>
            <pc:docMk/>
            <pc:sldMk cId="4161266387" sldId="261"/>
            <ac:spMk id="4" creationId="{A37DA35F-BEA4-4767-A013-2D17E63938E1}"/>
          </ac:spMkLst>
        </pc:spChg>
        <pc:picChg chg="del">
          <ac:chgData name="Gerjan de Ruiter" userId="a2531a62-2f4d-4e73-a7da-0a31b077d76f" providerId="ADAL" clId="{4DB04D0B-5A05-4E6D-BE0D-B84C1F2D0EA1}" dt="2021-01-12T08:22:55.864" v="20" actId="478"/>
          <ac:picMkLst>
            <pc:docMk/>
            <pc:sldMk cId="4161266387" sldId="261"/>
            <ac:picMk id="5" creationId="{110AB6DE-4FE7-4BF7-8E54-E4A27B725DE2}"/>
          </ac:picMkLst>
        </pc:picChg>
        <pc:picChg chg="mod">
          <ac:chgData name="Gerjan de Ruiter" userId="a2531a62-2f4d-4e73-a7da-0a31b077d76f" providerId="ADAL" clId="{4DB04D0B-5A05-4E6D-BE0D-B84C1F2D0EA1}" dt="2021-01-12T08:24:17.375" v="65" actId="1076"/>
          <ac:picMkLst>
            <pc:docMk/>
            <pc:sldMk cId="4161266387" sldId="261"/>
            <ac:picMk id="6" creationId="{CED367AF-3EEC-4162-9797-5781D22D119E}"/>
          </ac:picMkLst>
        </pc:picChg>
        <pc:picChg chg="add mod">
          <ac:chgData name="Gerjan de Ruiter" userId="a2531a62-2f4d-4e73-a7da-0a31b077d76f" providerId="ADAL" clId="{4DB04D0B-5A05-4E6D-BE0D-B84C1F2D0EA1}" dt="2021-01-12T08:24:23.090" v="67" actId="1076"/>
          <ac:picMkLst>
            <pc:docMk/>
            <pc:sldMk cId="4161266387" sldId="261"/>
            <ac:picMk id="7" creationId="{1DF46AA8-AB40-4AD1-841E-80ABB71E2D6E}"/>
          </ac:picMkLst>
        </pc:picChg>
        <pc:picChg chg="add mod">
          <ac:chgData name="Gerjan de Ruiter" userId="a2531a62-2f4d-4e73-a7da-0a31b077d76f" providerId="ADAL" clId="{4DB04D0B-5A05-4E6D-BE0D-B84C1F2D0EA1}" dt="2021-01-12T08:24:11.949" v="62" actId="14100"/>
          <ac:picMkLst>
            <pc:docMk/>
            <pc:sldMk cId="4161266387" sldId="261"/>
            <ac:picMk id="8" creationId="{5CD963A1-C87E-4E82-A127-284C66BE1DFB}"/>
          </ac:picMkLst>
        </pc:picChg>
        <pc:picChg chg="add mod">
          <ac:chgData name="Gerjan de Ruiter" userId="a2531a62-2f4d-4e73-a7da-0a31b077d76f" providerId="ADAL" clId="{4DB04D0B-5A05-4E6D-BE0D-B84C1F2D0EA1}" dt="2021-01-12T08:24:19.062" v="66" actId="1076"/>
          <ac:picMkLst>
            <pc:docMk/>
            <pc:sldMk cId="4161266387" sldId="261"/>
            <ac:picMk id="9" creationId="{BB6408E1-2C4D-4040-A532-DAF91ADCFDF2}"/>
          </ac:picMkLst>
        </pc:picChg>
        <pc:picChg chg="add mod">
          <ac:chgData name="Gerjan de Ruiter" userId="a2531a62-2f4d-4e73-a7da-0a31b077d76f" providerId="ADAL" clId="{4DB04D0B-5A05-4E6D-BE0D-B84C1F2D0EA1}" dt="2021-01-12T08:24:01.838" v="55" actId="1076"/>
          <ac:picMkLst>
            <pc:docMk/>
            <pc:sldMk cId="4161266387" sldId="261"/>
            <ac:picMk id="10" creationId="{7DB1FDC6-BF88-4207-A1EF-D7DBEC6C3C8C}"/>
          </ac:picMkLst>
        </pc:picChg>
        <pc:picChg chg="add mod">
          <ac:chgData name="Gerjan de Ruiter" userId="a2531a62-2f4d-4e73-a7da-0a31b077d76f" providerId="ADAL" clId="{4DB04D0B-5A05-4E6D-BE0D-B84C1F2D0EA1}" dt="2021-01-12T08:24:28.845" v="68" actId="1076"/>
          <ac:picMkLst>
            <pc:docMk/>
            <pc:sldMk cId="4161266387" sldId="261"/>
            <ac:picMk id="11" creationId="{4BB6595C-9E77-4B65-B80D-3A7B061B3EC0}"/>
          </ac:picMkLst>
        </pc:picChg>
      </pc:sldChg>
      <pc:sldChg chg="add modNotesTx">
        <pc:chgData name="Gerjan de Ruiter" userId="a2531a62-2f4d-4e73-a7da-0a31b077d76f" providerId="ADAL" clId="{4DB04D0B-5A05-4E6D-BE0D-B84C1F2D0EA1}" dt="2021-01-12T10:18:34.394" v="1436" actId="20577"/>
        <pc:sldMkLst>
          <pc:docMk/>
          <pc:sldMk cId="1875971541" sldId="262"/>
        </pc:sldMkLst>
      </pc:sldChg>
      <pc:sldChg chg="addSp delSp modSp del mod">
        <pc:chgData name="Gerjan de Ruiter" userId="a2531a62-2f4d-4e73-a7da-0a31b077d76f" providerId="ADAL" clId="{4DB04D0B-5A05-4E6D-BE0D-B84C1F2D0EA1}" dt="2021-01-12T08:23:10.011" v="28" actId="47"/>
        <pc:sldMkLst>
          <pc:docMk/>
          <pc:sldMk cId="2625037636" sldId="262"/>
        </pc:sldMkLst>
        <pc:spChg chg="add mod">
          <ac:chgData name="Gerjan de Ruiter" userId="a2531a62-2f4d-4e73-a7da-0a31b077d76f" providerId="ADAL" clId="{4DB04D0B-5A05-4E6D-BE0D-B84C1F2D0EA1}" dt="2021-01-12T08:23:03.193" v="24" actId="21"/>
          <ac:spMkLst>
            <pc:docMk/>
            <pc:sldMk cId="2625037636" sldId="262"/>
            <ac:spMk id="4" creationId="{149D40C3-A17E-4562-8B20-AF5025C0D116}"/>
          </ac:spMkLst>
        </pc:spChg>
        <pc:picChg chg="del">
          <ac:chgData name="Gerjan de Ruiter" userId="a2531a62-2f4d-4e73-a7da-0a31b077d76f" providerId="ADAL" clId="{4DB04D0B-5A05-4E6D-BE0D-B84C1F2D0EA1}" dt="2021-01-12T08:23:03.193" v="24" actId="21"/>
          <ac:picMkLst>
            <pc:docMk/>
            <pc:sldMk cId="2625037636" sldId="262"/>
            <ac:picMk id="8" creationId="{B71F997F-ABDB-4E1B-BAF1-033217189E18}"/>
          </ac:picMkLst>
        </pc:picChg>
      </pc:sldChg>
      <pc:sldChg chg="del">
        <pc:chgData name="Gerjan de Ruiter" userId="a2531a62-2f4d-4e73-a7da-0a31b077d76f" providerId="ADAL" clId="{4DB04D0B-5A05-4E6D-BE0D-B84C1F2D0EA1}" dt="2021-01-12T08:23:17.717" v="32" actId="47"/>
        <pc:sldMkLst>
          <pc:docMk/>
          <pc:sldMk cId="570505034" sldId="263"/>
        </pc:sldMkLst>
      </pc:sldChg>
      <pc:sldChg chg="addSp delSp modSp new mod modClrScheme modAnim chgLayout modNotesTx">
        <pc:chgData name="Gerjan de Ruiter" userId="a2531a62-2f4d-4e73-a7da-0a31b077d76f" providerId="ADAL" clId="{4DB04D0B-5A05-4E6D-BE0D-B84C1F2D0EA1}" dt="2021-01-12T10:21:48.137" v="1873"/>
        <pc:sldMkLst>
          <pc:docMk/>
          <pc:sldMk cId="744259610" sldId="263"/>
        </pc:sldMkLst>
        <pc:spChg chg="del mod ord">
          <ac:chgData name="Gerjan de Ruiter" userId="a2531a62-2f4d-4e73-a7da-0a31b077d76f" providerId="ADAL" clId="{4DB04D0B-5A05-4E6D-BE0D-B84C1F2D0EA1}" dt="2021-01-12T10:19:20.544" v="1447" actId="700"/>
          <ac:spMkLst>
            <pc:docMk/>
            <pc:sldMk cId="744259610" sldId="263"/>
            <ac:spMk id="2" creationId="{7DF08242-A07C-47A5-A849-76C9FFF41613}"/>
          </ac:spMkLst>
        </pc:spChg>
        <pc:spChg chg="del mod ord">
          <ac:chgData name="Gerjan de Ruiter" userId="a2531a62-2f4d-4e73-a7da-0a31b077d76f" providerId="ADAL" clId="{4DB04D0B-5A05-4E6D-BE0D-B84C1F2D0EA1}" dt="2021-01-12T10:19:20.544" v="1447" actId="700"/>
          <ac:spMkLst>
            <pc:docMk/>
            <pc:sldMk cId="744259610" sldId="263"/>
            <ac:spMk id="3" creationId="{C83B0AD4-92AF-45A7-8584-64D72127D621}"/>
          </ac:spMkLst>
        </pc:spChg>
        <pc:spChg chg="add mod ord">
          <ac:chgData name="Gerjan de Ruiter" userId="a2531a62-2f4d-4e73-a7da-0a31b077d76f" providerId="ADAL" clId="{4DB04D0B-5A05-4E6D-BE0D-B84C1F2D0EA1}" dt="2021-01-12T10:21:37.135" v="1871" actId="403"/>
          <ac:spMkLst>
            <pc:docMk/>
            <pc:sldMk cId="744259610" sldId="263"/>
            <ac:spMk id="4" creationId="{838F6DBD-4635-44D3-B4B5-120435D29A72}"/>
          </ac:spMkLst>
        </pc:spChg>
        <pc:spChg chg="add mod ord">
          <ac:chgData name="Gerjan de Ruiter" userId="a2531a62-2f4d-4e73-a7da-0a31b077d76f" providerId="ADAL" clId="{4DB04D0B-5A05-4E6D-BE0D-B84C1F2D0EA1}" dt="2021-01-12T10:21:40.198" v="1872" actId="403"/>
          <ac:spMkLst>
            <pc:docMk/>
            <pc:sldMk cId="744259610" sldId="263"/>
            <ac:spMk id="5" creationId="{DCDEE4D2-513C-4BDF-8519-52B207EA91B7}"/>
          </ac:spMkLst>
        </pc:spChg>
      </pc:sldChg>
      <pc:sldChg chg="del">
        <pc:chgData name="Gerjan de Ruiter" userId="a2531a62-2f4d-4e73-a7da-0a31b077d76f" providerId="ADAL" clId="{4DB04D0B-5A05-4E6D-BE0D-B84C1F2D0EA1}" dt="2021-01-12T08:23:25.934" v="36" actId="47"/>
        <pc:sldMkLst>
          <pc:docMk/>
          <pc:sldMk cId="249461333" sldId="264"/>
        </pc:sldMkLst>
      </pc:sldChg>
      <pc:sldChg chg="addSp delSp add del ord setBg delDesignElem">
        <pc:chgData name="Gerjan de Ruiter" userId="a2531a62-2f4d-4e73-a7da-0a31b077d76f" providerId="ADAL" clId="{4DB04D0B-5A05-4E6D-BE0D-B84C1F2D0EA1}" dt="2021-01-14T07:11:26.855" v="2090"/>
        <pc:sldMkLst>
          <pc:docMk/>
          <pc:sldMk cId="627007887" sldId="264"/>
        </pc:sldMkLst>
        <pc:spChg chg="add del">
          <ac:chgData name="Gerjan de Ruiter" userId="a2531a62-2f4d-4e73-a7da-0a31b077d76f" providerId="ADAL" clId="{4DB04D0B-5A05-4E6D-BE0D-B84C1F2D0EA1}" dt="2021-01-14T07:11:26.855" v="2090"/>
          <ac:spMkLst>
            <pc:docMk/>
            <pc:sldMk cId="627007887" sldId="264"/>
            <ac:spMk id="9" creationId="{AD35AE2F-5E3A-49D9-8DE1-8A333BA4088E}"/>
          </ac:spMkLst>
        </pc:spChg>
        <pc:spChg chg="add del">
          <ac:chgData name="Gerjan de Ruiter" userId="a2531a62-2f4d-4e73-a7da-0a31b077d76f" providerId="ADAL" clId="{4DB04D0B-5A05-4E6D-BE0D-B84C1F2D0EA1}" dt="2021-01-14T07:11:26.855" v="2090"/>
          <ac:spMkLst>
            <pc:docMk/>
            <pc:sldMk cId="627007887" sldId="264"/>
            <ac:spMk id="11" creationId="{04D8AD8F-EF7F-481F-B99A-B8513897050A}"/>
          </ac:spMkLst>
        </pc:spChg>
        <pc:spChg chg="add del">
          <ac:chgData name="Gerjan de Ruiter" userId="a2531a62-2f4d-4e73-a7da-0a31b077d76f" providerId="ADAL" clId="{4DB04D0B-5A05-4E6D-BE0D-B84C1F2D0EA1}" dt="2021-01-14T07:11:26.855" v="2090"/>
          <ac:spMkLst>
            <pc:docMk/>
            <pc:sldMk cId="627007887" sldId="264"/>
            <ac:spMk id="13" creationId="{79EB4626-023C-436D-9F57-9EB46080909D}"/>
          </ac:spMkLst>
        </pc:spChg>
      </pc:sldChg>
      <pc:sldChg chg="addSp delSp modSp new del mod modClrScheme chgLayout">
        <pc:chgData name="Gerjan de Ruiter" userId="a2531a62-2f4d-4e73-a7da-0a31b077d76f" providerId="ADAL" clId="{4DB04D0B-5A05-4E6D-BE0D-B84C1F2D0EA1}" dt="2021-01-12T10:23:43.329" v="2084" actId="47"/>
        <pc:sldMkLst>
          <pc:docMk/>
          <pc:sldMk cId="3477921160" sldId="264"/>
        </pc:sldMkLst>
        <pc:spChg chg="del mod ord">
          <ac:chgData name="Gerjan de Ruiter" userId="a2531a62-2f4d-4e73-a7da-0a31b077d76f" providerId="ADAL" clId="{4DB04D0B-5A05-4E6D-BE0D-B84C1F2D0EA1}" dt="2021-01-12T10:22:07.947" v="1875" actId="700"/>
          <ac:spMkLst>
            <pc:docMk/>
            <pc:sldMk cId="3477921160" sldId="264"/>
            <ac:spMk id="2" creationId="{75DDF537-3700-445B-BB8E-16EB8DC2F784}"/>
          </ac:spMkLst>
        </pc:spChg>
        <pc:spChg chg="del mod ord">
          <ac:chgData name="Gerjan de Ruiter" userId="a2531a62-2f4d-4e73-a7da-0a31b077d76f" providerId="ADAL" clId="{4DB04D0B-5A05-4E6D-BE0D-B84C1F2D0EA1}" dt="2021-01-12T10:22:07.947" v="1875" actId="700"/>
          <ac:spMkLst>
            <pc:docMk/>
            <pc:sldMk cId="3477921160" sldId="264"/>
            <ac:spMk id="3" creationId="{4A37922D-CBB4-4B3C-BF6F-5EE00CF793EC}"/>
          </ac:spMkLst>
        </pc:spChg>
        <pc:spChg chg="add mod ord">
          <ac:chgData name="Gerjan de Ruiter" userId="a2531a62-2f4d-4e73-a7da-0a31b077d76f" providerId="ADAL" clId="{4DB04D0B-5A05-4E6D-BE0D-B84C1F2D0EA1}" dt="2021-01-12T10:22:42.894" v="1962" actId="20577"/>
          <ac:spMkLst>
            <pc:docMk/>
            <pc:sldMk cId="3477921160" sldId="264"/>
            <ac:spMk id="4" creationId="{06D2DBAE-1983-4CF1-8D65-C00ED75B7315}"/>
          </ac:spMkLst>
        </pc:spChg>
        <pc:spChg chg="add del mod ord">
          <ac:chgData name="Gerjan de Ruiter" userId="a2531a62-2f4d-4e73-a7da-0a31b077d76f" providerId="ADAL" clId="{4DB04D0B-5A05-4E6D-BE0D-B84C1F2D0EA1}" dt="2021-01-12T10:22:57.822" v="1985" actId="3680"/>
          <ac:spMkLst>
            <pc:docMk/>
            <pc:sldMk cId="3477921160" sldId="264"/>
            <ac:spMk id="5" creationId="{736C89D0-20AD-4DDA-9252-71A62B3981B8}"/>
          </ac:spMkLst>
        </pc:spChg>
        <pc:spChg chg="add mod ord">
          <ac:chgData name="Gerjan de Ruiter" userId="a2531a62-2f4d-4e73-a7da-0a31b077d76f" providerId="ADAL" clId="{4DB04D0B-5A05-4E6D-BE0D-B84C1F2D0EA1}" dt="2021-01-12T10:22:48.869" v="1982" actId="20577"/>
          <ac:spMkLst>
            <pc:docMk/>
            <pc:sldMk cId="3477921160" sldId="264"/>
            <ac:spMk id="6" creationId="{2C99DA62-E6E6-4979-A709-D6F36D73B0F6}"/>
          </ac:spMkLst>
        </pc:spChg>
        <pc:graphicFrameChg chg="add del mod ord modGraphic">
          <ac:chgData name="Gerjan de Ruiter" userId="a2531a62-2f4d-4e73-a7da-0a31b077d76f" providerId="ADAL" clId="{4DB04D0B-5A05-4E6D-BE0D-B84C1F2D0EA1}" dt="2021-01-12T10:22:53.221" v="1984" actId="3680"/>
          <ac:graphicFrameMkLst>
            <pc:docMk/>
            <pc:sldMk cId="3477921160" sldId="264"/>
            <ac:graphicFrameMk id="7" creationId="{265CFC55-98AD-4260-9409-081507917DBF}"/>
          </ac:graphicFrameMkLst>
        </pc:graphicFrameChg>
        <pc:graphicFrameChg chg="add mod ord modGraphic">
          <ac:chgData name="Gerjan de Ruiter" userId="a2531a62-2f4d-4e73-a7da-0a31b077d76f" providerId="ADAL" clId="{4DB04D0B-5A05-4E6D-BE0D-B84C1F2D0EA1}" dt="2021-01-12T10:23:25.841" v="2083" actId="20577"/>
          <ac:graphicFrameMkLst>
            <pc:docMk/>
            <pc:sldMk cId="3477921160" sldId="264"/>
            <ac:graphicFrameMk id="8" creationId="{C6CF7D57-7C27-4777-A028-A647708EFB0F}"/>
          </ac:graphicFrameMkLst>
        </pc:graphicFrameChg>
      </pc:sldChg>
      <pc:sldChg chg="del">
        <pc:chgData name="Gerjan de Ruiter" userId="a2531a62-2f4d-4e73-a7da-0a31b077d76f" providerId="ADAL" clId="{4DB04D0B-5A05-4E6D-BE0D-B84C1F2D0EA1}" dt="2021-01-12T08:23:32.945" v="40" actId="47"/>
        <pc:sldMkLst>
          <pc:docMk/>
          <pc:sldMk cId="497924366" sldId="265"/>
        </pc:sldMkLst>
      </pc:sldChg>
      <pc:sldChg chg="add modNotesTx">
        <pc:chgData name="Gerjan de Ruiter" userId="a2531a62-2f4d-4e73-a7da-0a31b077d76f" providerId="ADAL" clId="{4DB04D0B-5A05-4E6D-BE0D-B84C1F2D0EA1}" dt="2021-01-14T07:52:19.096" v="2311" actId="20577"/>
        <pc:sldMkLst>
          <pc:docMk/>
          <pc:sldMk cId="3051859755" sldId="265"/>
        </pc:sldMkLst>
      </pc:sldChg>
      <pc:sldChg chg="addSp delSp add del setBg delDesignElem">
        <pc:chgData name="Gerjan de Ruiter" userId="a2531a62-2f4d-4e73-a7da-0a31b077d76f" providerId="ADAL" clId="{4DB04D0B-5A05-4E6D-BE0D-B84C1F2D0EA1}" dt="2021-01-14T07:12:02.730" v="2094" actId="47"/>
        <pc:sldMkLst>
          <pc:docMk/>
          <pc:sldMk cId="4034067842" sldId="265"/>
        </pc:sldMkLst>
        <pc:spChg chg="add del">
          <ac:chgData name="Gerjan de Ruiter" userId="a2531a62-2f4d-4e73-a7da-0a31b077d76f" providerId="ADAL" clId="{4DB04D0B-5A05-4E6D-BE0D-B84C1F2D0EA1}" dt="2021-01-14T07:11:48.055" v="2093"/>
          <ac:spMkLst>
            <pc:docMk/>
            <pc:sldMk cId="4034067842" sldId="265"/>
            <ac:spMk id="7" creationId="{DA381740-063A-41A4-836D-85D14980EEF0}"/>
          </ac:spMkLst>
        </pc:spChg>
        <pc:spChg chg="add del">
          <ac:chgData name="Gerjan de Ruiter" userId="a2531a62-2f4d-4e73-a7da-0a31b077d76f" providerId="ADAL" clId="{4DB04D0B-5A05-4E6D-BE0D-B84C1F2D0EA1}" dt="2021-01-14T07:11:48.055" v="2093"/>
          <ac:spMkLst>
            <pc:docMk/>
            <pc:sldMk cId="4034067842" sldId="265"/>
            <ac:spMk id="9" creationId="{32D45EE4-C4F0-4F72-B1C6-39F596D138A9}"/>
          </ac:spMkLst>
        </pc:spChg>
        <pc:spChg chg="add del">
          <ac:chgData name="Gerjan de Ruiter" userId="a2531a62-2f4d-4e73-a7da-0a31b077d76f" providerId="ADAL" clId="{4DB04D0B-5A05-4E6D-BE0D-B84C1F2D0EA1}" dt="2021-01-14T07:11:48.055" v="2093"/>
          <ac:spMkLst>
            <pc:docMk/>
            <pc:sldMk cId="4034067842" sldId="265"/>
            <ac:spMk id="11" creationId="{8C459BAD-4279-4A9D-B0C5-662C5F5ED21F}"/>
          </ac:spMkLst>
        </pc:spChg>
        <pc:spChg chg="add del">
          <ac:chgData name="Gerjan de Ruiter" userId="a2531a62-2f4d-4e73-a7da-0a31b077d76f" providerId="ADAL" clId="{4DB04D0B-5A05-4E6D-BE0D-B84C1F2D0EA1}" dt="2021-01-14T07:11:48.055" v="2093"/>
          <ac:spMkLst>
            <pc:docMk/>
            <pc:sldMk cId="4034067842" sldId="265"/>
            <ac:spMk id="13" creationId="{0953BC39-9D68-40BE-BF3C-5C4EB782AF94}"/>
          </ac:spMkLst>
        </pc:spChg>
      </pc:sldChg>
      <pc:sldChg chg="modNotesTx">
        <pc:chgData name="Gerjan de Ruiter" userId="a2531a62-2f4d-4e73-a7da-0a31b077d76f" providerId="ADAL" clId="{4DB04D0B-5A05-4E6D-BE0D-B84C1F2D0EA1}" dt="2021-01-14T07:51:46.864" v="2227" actId="313"/>
        <pc:sldMkLst>
          <pc:docMk/>
          <pc:sldMk cId="1086406216" sldId="266"/>
        </pc:sldMkLst>
      </pc:sldChg>
      <pc:sldChg chg="del">
        <pc:chgData name="Gerjan de Ruiter" userId="a2531a62-2f4d-4e73-a7da-0a31b077d76f" providerId="ADAL" clId="{4DB04D0B-5A05-4E6D-BE0D-B84C1F2D0EA1}" dt="2021-01-12T08:23:38.322" v="42" actId="47"/>
        <pc:sldMkLst>
          <pc:docMk/>
          <pc:sldMk cId="2435968548" sldId="266"/>
        </pc:sldMkLst>
      </pc:sldChg>
      <pc:sldChg chg="modNotesTx">
        <pc:chgData name="Gerjan de Ruiter" userId="a2531a62-2f4d-4e73-a7da-0a31b077d76f" providerId="ADAL" clId="{4DB04D0B-5A05-4E6D-BE0D-B84C1F2D0EA1}" dt="2021-01-14T07:51:50.117" v="2228" actId="313"/>
        <pc:sldMkLst>
          <pc:docMk/>
          <pc:sldMk cId="358608847" sldId="267"/>
        </pc:sldMkLst>
      </pc:sldChg>
      <pc:sldChg chg="add modNotesTx">
        <pc:chgData name="Gerjan de Ruiter" userId="a2531a62-2f4d-4e73-a7da-0a31b077d76f" providerId="ADAL" clId="{4DB04D0B-5A05-4E6D-BE0D-B84C1F2D0EA1}" dt="2021-01-14T07:52:08.762" v="2271" actId="20577"/>
        <pc:sldMkLst>
          <pc:docMk/>
          <pc:sldMk cId="4041921220" sldId="268"/>
        </pc:sldMkLst>
      </pc:sldChg>
      <pc:sldChg chg="add modNotesTx">
        <pc:chgData name="Gerjan de Ruiter" userId="a2531a62-2f4d-4e73-a7da-0a31b077d76f" providerId="ADAL" clId="{4DB04D0B-5A05-4E6D-BE0D-B84C1F2D0EA1}" dt="2021-01-14T07:51:07.294" v="2153" actId="20577"/>
        <pc:sldMkLst>
          <pc:docMk/>
          <pc:sldMk cId="2885052531" sldId="269"/>
        </pc:sldMkLst>
      </pc:sldChg>
      <pc:sldChg chg="addSp delSp modSp add del setBg delDesignElem">
        <pc:chgData name="Gerjan de Ruiter" userId="a2531a62-2f4d-4e73-a7da-0a31b077d76f" providerId="ADAL" clId="{4DB04D0B-5A05-4E6D-BE0D-B84C1F2D0EA1}" dt="2021-01-14T07:48:38.388" v="2099"/>
        <pc:sldMkLst>
          <pc:docMk/>
          <pc:sldMk cId="299324342" sldId="270"/>
        </pc:sldMkLst>
        <pc:spChg chg="add del">
          <ac:chgData name="Gerjan de Ruiter" userId="a2531a62-2f4d-4e73-a7da-0a31b077d76f" providerId="ADAL" clId="{4DB04D0B-5A05-4E6D-BE0D-B84C1F2D0EA1}" dt="2021-01-14T07:47:32.457" v="2098"/>
          <ac:spMkLst>
            <pc:docMk/>
            <pc:sldMk cId="299324342" sldId="270"/>
            <ac:spMk id="7" creationId="{DA381740-063A-41A4-836D-85D14980EEF0}"/>
          </ac:spMkLst>
        </pc:spChg>
        <pc:spChg chg="add del">
          <ac:chgData name="Gerjan de Ruiter" userId="a2531a62-2f4d-4e73-a7da-0a31b077d76f" providerId="ADAL" clId="{4DB04D0B-5A05-4E6D-BE0D-B84C1F2D0EA1}" dt="2021-01-14T07:47:32.457" v="2098"/>
          <ac:spMkLst>
            <pc:docMk/>
            <pc:sldMk cId="299324342" sldId="270"/>
            <ac:spMk id="9" creationId="{32D45EE4-C4F0-4F72-B1C6-39F596D138A9}"/>
          </ac:spMkLst>
        </pc:spChg>
        <pc:spChg chg="add del">
          <ac:chgData name="Gerjan de Ruiter" userId="a2531a62-2f4d-4e73-a7da-0a31b077d76f" providerId="ADAL" clId="{4DB04D0B-5A05-4E6D-BE0D-B84C1F2D0EA1}" dt="2021-01-14T07:47:32.457" v="2098"/>
          <ac:spMkLst>
            <pc:docMk/>
            <pc:sldMk cId="299324342" sldId="270"/>
            <ac:spMk id="11" creationId="{8C459BAD-4279-4A9D-B0C5-662C5F5ED21F}"/>
          </ac:spMkLst>
        </pc:spChg>
        <pc:spChg chg="add del">
          <ac:chgData name="Gerjan de Ruiter" userId="a2531a62-2f4d-4e73-a7da-0a31b077d76f" providerId="ADAL" clId="{4DB04D0B-5A05-4E6D-BE0D-B84C1F2D0EA1}" dt="2021-01-14T07:47:32.457" v="2098"/>
          <ac:spMkLst>
            <pc:docMk/>
            <pc:sldMk cId="299324342" sldId="270"/>
            <ac:spMk id="13" creationId="{0953BC39-9D68-40BE-BF3C-5C4EB782AF94}"/>
          </ac:spMkLst>
        </pc:spChg>
        <pc:picChg chg="add mod">
          <ac:chgData name="Gerjan de Ruiter" userId="a2531a62-2f4d-4e73-a7da-0a31b077d76f" providerId="ADAL" clId="{4DB04D0B-5A05-4E6D-BE0D-B84C1F2D0EA1}" dt="2021-01-14T07:48:38.388" v="2099"/>
          <ac:picMkLst>
            <pc:docMk/>
            <pc:sldMk cId="299324342" sldId="270"/>
            <ac:picMk id="8" creationId="{4AB0DD24-82F7-4D24-8B83-0CA4992C71BF}"/>
          </ac:picMkLst>
        </pc:picChg>
      </pc:sldChg>
      <pc:sldChg chg="add modNotesTx">
        <pc:chgData name="Gerjan de Ruiter" userId="a2531a62-2f4d-4e73-a7da-0a31b077d76f" providerId="ADAL" clId="{4DB04D0B-5A05-4E6D-BE0D-B84C1F2D0EA1}" dt="2021-01-14T07:52:30.607" v="2340" actId="20577"/>
        <pc:sldMkLst>
          <pc:docMk/>
          <pc:sldMk cId="1687395094" sldId="271"/>
        </pc:sldMkLst>
      </pc:sldChg>
      <pc:sldChg chg="addSp delSp add del setBg delDesignElem">
        <pc:chgData name="Gerjan de Ruiter" userId="a2531a62-2f4d-4e73-a7da-0a31b077d76f" providerId="ADAL" clId="{4DB04D0B-5A05-4E6D-BE0D-B84C1F2D0EA1}" dt="2021-01-14T07:52:43.799" v="2343"/>
        <pc:sldMkLst>
          <pc:docMk/>
          <pc:sldMk cId="919591711" sldId="272"/>
        </pc:sldMkLst>
        <pc:spChg chg="add del">
          <ac:chgData name="Gerjan de Ruiter" userId="a2531a62-2f4d-4e73-a7da-0a31b077d76f" providerId="ADAL" clId="{4DB04D0B-5A05-4E6D-BE0D-B84C1F2D0EA1}" dt="2021-01-14T07:52:43.799" v="2343"/>
          <ac:spMkLst>
            <pc:docMk/>
            <pc:sldMk cId="919591711" sldId="272"/>
            <ac:spMk id="7" creationId="{DA381740-063A-41A4-836D-85D14980EEF0}"/>
          </ac:spMkLst>
        </pc:spChg>
        <pc:spChg chg="add del">
          <ac:chgData name="Gerjan de Ruiter" userId="a2531a62-2f4d-4e73-a7da-0a31b077d76f" providerId="ADAL" clId="{4DB04D0B-5A05-4E6D-BE0D-B84C1F2D0EA1}" dt="2021-01-14T07:52:43.799" v="2343"/>
          <ac:spMkLst>
            <pc:docMk/>
            <pc:sldMk cId="919591711" sldId="272"/>
            <ac:spMk id="9" creationId="{32D45EE4-C4F0-4F72-B1C6-39F596D138A9}"/>
          </ac:spMkLst>
        </pc:spChg>
        <pc:spChg chg="add del">
          <ac:chgData name="Gerjan de Ruiter" userId="a2531a62-2f4d-4e73-a7da-0a31b077d76f" providerId="ADAL" clId="{4DB04D0B-5A05-4E6D-BE0D-B84C1F2D0EA1}" dt="2021-01-14T07:52:43.799" v="2343"/>
          <ac:spMkLst>
            <pc:docMk/>
            <pc:sldMk cId="919591711" sldId="272"/>
            <ac:spMk id="11" creationId="{8C459BAD-4279-4A9D-B0C5-662C5F5ED21F}"/>
          </ac:spMkLst>
        </pc:spChg>
        <pc:spChg chg="add del">
          <ac:chgData name="Gerjan de Ruiter" userId="a2531a62-2f4d-4e73-a7da-0a31b077d76f" providerId="ADAL" clId="{4DB04D0B-5A05-4E6D-BE0D-B84C1F2D0EA1}" dt="2021-01-14T07:52:43.799" v="2343"/>
          <ac:spMkLst>
            <pc:docMk/>
            <pc:sldMk cId="919591711" sldId="272"/>
            <ac:spMk id="13" creationId="{0953BC39-9D68-40BE-BF3C-5C4EB782AF94}"/>
          </ac:spMkLst>
        </pc:spChg>
      </pc:sldChg>
      <pc:sldChg chg="delSp modSp mod">
        <pc:chgData name="Gerjan de Ruiter" userId="a2531a62-2f4d-4e73-a7da-0a31b077d76f" providerId="ADAL" clId="{4DB04D0B-5A05-4E6D-BE0D-B84C1F2D0EA1}" dt="2021-01-14T07:53:00.781" v="2395" actId="478"/>
        <pc:sldMkLst>
          <pc:docMk/>
          <pc:sldMk cId="3938482113" sldId="272"/>
        </pc:sldMkLst>
        <pc:spChg chg="mod">
          <ac:chgData name="Gerjan de Ruiter" userId="a2531a62-2f4d-4e73-a7da-0a31b077d76f" providerId="ADAL" clId="{4DB04D0B-5A05-4E6D-BE0D-B84C1F2D0EA1}" dt="2021-01-14T07:52:58.432" v="2394" actId="20577"/>
          <ac:spMkLst>
            <pc:docMk/>
            <pc:sldMk cId="3938482113" sldId="272"/>
            <ac:spMk id="2" creationId="{AAE601E5-970F-4F51-ABAF-F0FD44DBD051}"/>
          </ac:spMkLst>
        </pc:spChg>
        <pc:picChg chg="del">
          <ac:chgData name="Gerjan de Ruiter" userId="a2531a62-2f4d-4e73-a7da-0a31b077d76f" providerId="ADAL" clId="{4DB04D0B-5A05-4E6D-BE0D-B84C1F2D0EA1}" dt="2021-01-14T07:53:00.781" v="2395" actId="478"/>
          <ac:picMkLst>
            <pc:docMk/>
            <pc:sldMk cId="3938482113" sldId="272"/>
            <ac:picMk id="8" creationId="{4AB0DD24-82F7-4D24-8B83-0CA4992C71BF}"/>
          </ac:picMkLst>
        </pc:picChg>
      </pc:sldChg>
    </pc:docChg>
  </pc:docChgLst>
  <pc:docChgLst>
    <pc:chgData name="Gerjan de Ruiter" userId="a2531a62-2f4d-4e73-a7da-0a31b077d76f" providerId="ADAL" clId="{AC9E4DA8-3D69-449A-A265-2C4FDF5FDB0C}"/>
    <pc:docChg chg="custSel addSld delSld modSld delMainMaster">
      <pc:chgData name="Gerjan de Ruiter" userId="a2531a62-2f4d-4e73-a7da-0a31b077d76f" providerId="ADAL" clId="{AC9E4DA8-3D69-449A-A265-2C4FDF5FDB0C}" dt="2020-12-17T14:45:35.892" v="242" actId="20577"/>
      <pc:docMkLst>
        <pc:docMk/>
      </pc:docMkLst>
      <pc:sldChg chg="modSp add del mod">
        <pc:chgData name="Gerjan de Ruiter" userId="a2531a62-2f4d-4e73-a7da-0a31b077d76f" providerId="ADAL" clId="{AC9E4DA8-3D69-449A-A265-2C4FDF5FDB0C}" dt="2020-12-17T08:40:32.187" v="60" actId="20577"/>
        <pc:sldMkLst>
          <pc:docMk/>
          <pc:sldMk cId="3854022411" sldId="256"/>
        </pc:sldMkLst>
        <pc:spChg chg="mod">
          <ac:chgData name="Gerjan de Ruiter" userId="a2531a62-2f4d-4e73-a7da-0a31b077d76f" providerId="ADAL" clId="{AC9E4DA8-3D69-449A-A265-2C4FDF5FDB0C}" dt="2020-12-17T08:40:32.187" v="60" actId="20577"/>
          <ac:spMkLst>
            <pc:docMk/>
            <pc:sldMk cId="3854022411" sldId="256"/>
            <ac:spMk id="10" creationId="{B5E90D55-298E-4509-878D-C4E228CD5F8E}"/>
          </ac:spMkLst>
        </pc:spChg>
        <pc:graphicFrameChg chg="modGraphic">
          <ac:chgData name="Gerjan de Ruiter" userId="a2531a62-2f4d-4e73-a7da-0a31b077d76f" providerId="ADAL" clId="{AC9E4DA8-3D69-449A-A265-2C4FDF5FDB0C}" dt="2020-12-17T08:08:39.261" v="3" actId="207"/>
          <ac:graphicFrameMkLst>
            <pc:docMk/>
            <pc:sldMk cId="3854022411" sldId="256"/>
            <ac:graphicFrameMk id="13" creationId="{BBD81BF5-9E86-4852-B783-21B8761DB99C}"/>
          </ac:graphicFrameMkLst>
        </pc:graphicFrameChg>
      </pc:sldChg>
      <pc:sldChg chg="addSp delSp modSp new mod modClrScheme chgLayout">
        <pc:chgData name="Gerjan de Ruiter" userId="a2531a62-2f4d-4e73-a7da-0a31b077d76f" providerId="ADAL" clId="{AC9E4DA8-3D69-449A-A265-2C4FDF5FDB0C}" dt="2020-12-17T14:25:56.724" v="115" actId="20577"/>
        <pc:sldMkLst>
          <pc:docMk/>
          <pc:sldMk cId="2457616310" sldId="257"/>
        </pc:sldMkLst>
        <pc:spChg chg="del mod ord">
          <ac:chgData name="Gerjan de Ruiter" userId="a2531a62-2f4d-4e73-a7da-0a31b077d76f" providerId="ADAL" clId="{AC9E4DA8-3D69-449A-A265-2C4FDF5FDB0C}" dt="2020-12-17T08:28:19.455" v="5" actId="700"/>
          <ac:spMkLst>
            <pc:docMk/>
            <pc:sldMk cId="2457616310" sldId="257"/>
            <ac:spMk id="2" creationId="{AE0C1A21-BB1A-4D31-9293-88888F3A2A04}"/>
          </ac:spMkLst>
        </pc:spChg>
        <pc:spChg chg="del mod ord">
          <ac:chgData name="Gerjan de Ruiter" userId="a2531a62-2f4d-4e73-a7da-0a31b077d76f" providerId="ADAL" clId="{AC9E4DA8-3D69-449A-A265-2C4FDF5FDB0C}" dt="2020-12-17T08:28:19.455" v="5" actId="700"/>
          <ac:spMkLst>
            <pc:docMk/>
            <pc:sldMk cId="2457616310" sldId="257"/>
            <ac:spMk id="3" creationId="{C2AAE7C8-D2EF-4995-9713-96445E11A47C}"/>
          </ac:spMkLst>
        </pc:spChg>
        <pc:spChg chg="del mod ord">
          <ac:chgData name="Gerjan de Ruiter" userId="a2531a62-2f4d-4e73-a7da-0a31b077d76f" providerId="ADAL" clId="{AC9E4DA8-3D69-449A-A265-2C4FDF5FDB0C}" dt="2020-12-17T08:28:19.455" v="5" actId="700"/>
          <ac:spMkLst>
            <pc:docMk/>
            <pc:sldMk cId="2457616310" sldId="257"/>
            <ac:spMk id="4" creationId="{63EF4599-6AF9-480B-9085-C43670DDFDDA}"/>
          </ac:spMkLst>
        </pc:spChg>
        <pc:spChg chg="add mod ord">
          <ac:chgData name="Gerjan de Ruiter" userId="a2531a62-2f4d-4e73-a7da-0a31b077d76f" providerId="ADAL" clId="{AC9E4DA8-3D69-449A-A265-2C4FDF5FDB0C}" dt="2020-12-17T14:25:56.724" v="115" actId="20577"/>
          <ac:spMkLst>
            <pc:docMk/>
            <pc:sldMk cId="2457616310" sldId="257"/>
            <ac:spMk id="5" creationId="{D2F3C40F-F0CE-497F-B37C-D8C97C19167B}"/>
          </ac:spMkLst>
        </pc:spChg>
        <pc:spChg chg="add mod ord">
          <ac:chgData name="Gerjan de Ruiter" userId="a2531a62-2f4d-4e73-a7da-0a31b077d76f" providerId="ADAL" clId="{AC9E4DA8-3D69-449A-A265-2C4FDF5FDB0C}" dt="2020-12-17T08:28:19.455" v="5" actId="700"/>
          <ac:spMkLst>
            <pc:docMk/>
            <pc:sldMk cId="2457616310" sldId="257"/>
            <ac:spMk id="6" creationId="{7F90A11D-72AB-43DD-9829-32CFA7508688}"/>
          </ac:spMkLst>
        </pc:spChg>
        <pc:spChg chg="add mod ord">
          <ac:chgData name="Gerjan de Ruiter" userId="a2531a62-2f4d-4e73-a7da-0a31b077d76f" providerId="ADAL" clId="{AC9E4DA8-3D69-449A-A265-2C4FDF5FDB0C}" dt="2020-12-17T08:28:19.455" v="5" actId="700"/>
          <ac:spMkLst>
            <pc:docMk/>
            <pc:sldMk cId="2457616310" sldId="257"/>
            <ac:spMk id="7" creationId="{2D996579-3F7D-4DD7-B861-2E664022816D}"/>
          </ac:spMkLst>
        </pc:spChg>
      </pc:sldChg>
      <pc:sldChg chg="modSp new mod">
        <pc:chgData name="Gerjan de Ruiter" userId="a2531a62-2f4d-4e73-a7da-0a31b077d76f" providerId="ADAL" clId="{AC9E4DA8-3D69-449A-A265-2C4FDF5FDB0C}" dt="2020-12-17T14:45:35.892" v="242" actId="20577"/>
        <pc:sldMkLst>
          <pc:docMk/>
          <pc:sldMk cId="2059093227" sldId="258"/>
        </pc:sldMkLst>
        <pc:spChg chg="mod">
          <ac:chgData name="Gerjan de Ruiter" userId="a2531a62-2f4d-4e73-a7da-0a31b077d76f" providerId="ADAL" clId="{AC9E4DA8-3D69-449A-A265-2C4FDF5FDB0C}" dt="2020-12-17T14:26:58.188" v="132" actId="20577"/>
          <ac:spMkLst>
            <pc:docMk/>
            <pc:sldMk cId="2059093227" sldId="258"/>
            <ac:spMk id="2" creationId="{92C78E05-F80F-491D-98AB-048E95DD32E3}"/>
          </ac:spMkLst>
        </pc:spChg>
        <pc:spChg chg="mod">
          <ac:chgData name="Gerjan de Ruiter" userId="a2531a62-2f4d-4e73-a7da-0a31b077d76f" providerId="ADAL" clId="{AC9E4DA8-3D69-449A-A265-2C4FDF5FDB0C}" dt="2020-12-17T14:45:35.892" v="242" actId="20577"/>
          <ac:spMkLst>
            <pc:docMk/>
            <pc:sldMk cId="2059093227" sldId="258"/>
            <ac:spMk id="4" creationId="{60929F8F-F1C8-42C7-BE2C-D15560A77BE9}"/>
          </ac:spMkLst>
        </pc:spChg>
      </pc:sldChg>
      <pc:sldMasterChg chg="del delSldLayout">
        <pc:chgData name="Gerjan de Ruiter" userId="a2531a62-2f4d-4e73-a7da-0a31b077d76f" providerId="ADAL" clId="{AC9E4DA8-3D69-449A-A265-2C4FDF5FDB0C}" dt="2020-12-17T08:28:19.455" v="5" actId="700"/>
        <pc:sldMasterMkLst>
          <pc:docMk/>
          <pc:sldMasterMk cId="996386029" sldId="2147483648"/>
        </pc:sldMasterMkLst>
        <pc:sldLayoutChg chg="del">
          <pc:chgData name="Gerjan de Ruiter" userId="a2531a62-2f4d-4e73-a7da-0a31b077d76f" providerId="ADAL" clId="{AC9E4DA8-3D69-449A-A265-2C4FDF5FDB0C}" dt="2020-12-17T08:28:19.455" v="5" actId="700"/>
          <pc:sldLayoutMkLst>
            <pc:docMk/>
            <pc:sldMasterMk cId="996386029" sldId="2147483648"/>
            <pc:sldLayoutMk cId="3701154365" sldId="2147483649"/>
          </pc:sldLayoutMkLst>
        </pc:sldLayoutChg>
        <pc:sldLayoutChg chg="del">
          <pc:chgData name="Gerjan de Ruiter" userId="a2531a62-2f4d-4e73-a7da-0a31b077d76f" providerId="ADAL" clId="{AC9E4DA8-3D69-449A-A265-2C4FDF5FDB0C}" dt="2020-12-17T08:28:19.455" v="5" actId="700"/>
          <pc:sldLayoutMkLst>
            <pc:docMk/>
            <pc:sldMasterMk cId="996386029" sldId="2147483648"/>
            <pc:sldLayoutMk cId="3903768809" sldId="2147483650"/>
          </pc:sldLayoutMkLst>
        </pc:sldLayoutChg>
        <pc:sldLayoutChg chg="del">
          <pc:chgData name="Gerjan de Ruiter" userId="a2531a62-2f4d-4e73-a7da-0a31b077d76f" providerId="ADAL" clId="{AC9E4DA8-3D69-449A-A265-2C4FDF5FDB0C}" dt="2020-12-17T08:28:19.455" v="5" actId="700"/>
          <pc:sldLayoutMkLst>
            <pc:docMk/>
            <pc:sldMasterMk cId="996386029" sldId="2147483648"/>
            <pc:sldLayoutMk cId="3693639309" sldId="2147483651"/>
          </pc:sldLayoutMkLst>
        </pc:sldLayoutChg>
        <pc:sldLayoutChg chg="del">
          <pc:chgData name="Gerjan de Ruiter" userId="a2531a62-2f4d-4e73-a7da-0a31b077d76f" providerId="ADAL" clId="{AC9E4DA8-3D69-449A-A265-2C4FDF5FDB0C}" dt="2020-12-17T08:28:19.455" v="5" actId="700"/>
          <pc:sldLayoutMkLst>
            <pc:docMk/>
            <pc:sldMasterMk cId="996386029" sldId="2147483648"/>
            <pc:sldLayoutMk cId="185825901" sldId="2147483652"/>
          </pc:sldLayoutMkLst>
        </pc:sldLayoutChg>
        <pc:sldLayoutChg chg="del">
          <pc:chgData name="Gerjan de Ruiter" userId="a2531a62-2f4d-4e73-a7da-0a31b077d76f" providerId="ADAL" clId="{AC9E4DA8-3D69-449A-A265-2C4FDF5FDB0C}" dt="2020-12-17T08:28:19.455" v="5" actId="700"/>
          <pc:sldLayoutMkLst>
            <pc:docMk/>
            <pc:sldMasterMk cId="996386029" sldId="2147483648"/>
            <pc:sldLayoutMk cId="3799600298" sldId="2147483653"/>
          </pc:sldLayoutMkLst>
        </pc:sldLayoutChg>
        <pc:sldLayoutChg chg="del">
          <pc:chgData name="Gerjan de Ruiter" userId="a2531a62-2f4d-4e73-a7da-0a31b077d76f" providerId="ADAL" clId="{AC9E4DA8-3D69-449A-A265-2C4FDF5FDB0C}" dt="2020-12-17T08:28:19.455" v="5" actId="700"/>
          <pc:sldLayoutMkLst>
            <pc:docMk/>
            <pc:sldMasterMk cId="996386029" sldId="2147483648"/>
            <pc:sldLayoutMk cId="2238139602" sldId="2147483654"/>
          </pc:sldLayoutMkLst>
        </pc:sldLayoutChg>
        <pc:sldLayoutChg chg="del">
          <pc:chgData name="Gerjan de Ruiter" userId="a2531a62-2f4d-4e73-a7da-0a31b077d76f" providerId="ADAL" clId="{AC9E4DA8-3D69-449A-A265-2C4FDF5FDB0C}" dt="2020-12-17T08:28:19.455" v="5" actId="700"/>
          <pc:sldLayoutMkLst>
            <pc:docMk/>
            <pc:sldMasterMk cId="996386029" sldId="2147483648"/>
            <pc:sldLayoutMk cId="3814471680" sldId="2147483655"/>
          </pc:sldLayoutMkLst>
        </pc:sldLayoutChg>
        <pc:sldLayoutChg chg="del">
          <pc:chgData name="Gerjan de Ruiter" userId="a2531a62-2f4d-4e73-a7da-0a31b077d76f" providerId="ADAL" clId="{AC9E4DA8-3D69-449A-A265-2C4FDF5FDB0C}" dt="2020-12-17T08:28:19.455" v="5" actId="700"/>
          <pc:sldLayoutMkLst>
            <pc:docMk/>
            <pc:sldMasterMk cId="996386029" sldId="2147483648"/>
            <pc:sldLayoutMk cId="1908255666" sldId="2147483656"/>
          </pc:sldLayoutMkLst>
        </pc:sldLayoutChg>
        <pc:sldLayoutChg chg="del">
          <pc:chgData name="Gerjan de Ruiter" userId="a2531a62-2f4d-4e73-a7da-0a31b077d76f" providerId="ADAL" clId="{AC9E4DA8-3D69-449A-A265-2C4FDF5FDB0C}" dt="2020-12-17T08:28:19.455" v="5" actId="700"/>
          <pc:sldLayoutMkLst>
            <pc:docMk/>
            <pc:sldMasterMk cId="996386029" sldId="2147483648"/>
            <pc:sldLayoutMk cId="3884198337" sldId="2147483657"/>
          </pc:sldLayoutMkLst>
        </pc:sldLayoutChg>
        <pc:sldLayoutChg chg="del">
          <pc:chgData name="Gerjan de Ruiter" userId="a2531a62-2f4d-4e73-a7da-0a31b077d76f" providerId="ADAL" clId="{AC9E4DA8-3D69-449A-A265-2C4FDF5FDB0C}" dt="2020-12-17T08:28:19.455" v="5" actId="700"/>
          <pc:sldLayoutMkLst>
            <pc:docMk/>
            <pc:sldMasterMk cId="996386029" sldId="2147483648"/>
            <pc:sldLayoutMk cId="3730184478" sldId="2147483658"/>
          </pc:sldLayoutMkLst>
        </pc:sldLayoutChg>
        <pc:sldLayoutChg chg="del">
          <pc:chgData name="Gerjan de Ruiter" userId="a2531a62-2f4d-4e73-a7da-0a31b077d76f" providerId="ADAL" clId="{AC9E4DA8-3D69-449A-A265-2C4FDF5FDB0C}" dt="2020-12-17T08:28:19.455" v="5" actId="700"/>
          <pc:sldLayoutMkLst>
            <pc:docMk/>
            <pc:sldMasterMk cId="996386029" sldId="2147483648"/>
            <pc:sldLayoutMk cId="1553429683" sldId="2147483659"/>
          </pc:sldLayoutMkLst>
        </pc:sldLayoutChg>
      </pc:sldMasterChg>
    </pc:docChg>
  </pc:docChgLst>
  <pc:docChgLst>
    <pc:chgData name="Gerjan de Ruiter" userId="a2531a62-2f4d-4e73-a7da-0a31b077d76f" providerId="ADAL" clId="{0907ED7E-F154-4DFB-A716-02474762A101}"/>
    <pc:docChg chg="custSel addSld delSld modSld">
      <pc:chgData name="Gerjan de Ruiter" userId="a2531a62-2f4d-4e73-a7da-0a31b077d76f" providerId="ADAL" clId="{0907ED7E-F154-4DFB-A716-02474762A101}" dt="2021-01-08T13:56:16.807" v="933" actId="20577"/>
      <pc:docMkLst>
        <pc:docMk/>
      </pc:docMkLst>
      <pc:sldChg chg="addSp delSp modSp mod modNotesTx">
        <pc:chgData name="Gerjan de Ruiter" userId="a2531a62-2f4d-4e73-a7da-0a31b077d76f" providerId="ADAL" clId="{0907ED7E-F154-4DFB-A716-02474762A101}" dt="2021-01-08T13:06:36.826" v="144" actId="403"/>
        <pc:sldMkLst>
          <pc:docMk/>
          <pc:sldMk cId="2457616310" sldId="257"/>
        </pc:sldMkLst>
        <pc:spChg chg="del">
          <ac:chgData name="Gerjan de Ruiter" userId="a2531a62-2f4d-4e73-a7da-0a31b077d76f" providerId="ADAL" clId="{0907ED7E-F154-4DFB-A716-02474762A101}" dt="2021-01-08T13:04:52.712" v="0"/>
          <ac:spMkLst>
            <pc:docMk/>
            <pc:sldMk cId="2457616310" sldId="257"/>
            <ac:spMk id="6" creationId="{7F90A11D-72AB-43DD-9829-32CFA7508688}"/>
          </ac:spMkLst>
        </pc:spChg>
        <pc:spChg chg="mod">
          <ac:chgData name="Gerjan de Ruiter" userId="a2531a62-2f4d-4e73-a7da-0a31b077d76f" providerId="ADAL" clId="{0907ED7E-F154-4DFB-A716-02474762A101}" dt="2021-01-08T13:06:36.826" v="144" actId="403"/>
          <ac:spMkLst>
            <pc:docMk/>
            <pc:sldMk cId="2457616310" sldId="257"/>
            <ac:spMk id="7" creationId="{2D996579-3F7D-4DD7-B861-2E664022816D}"/>
          </ac:spMkLst>
        </pc:spChg>
        <pc:picChg chg="add mod">
          <ac:chgData name="Gerjan de Ruiter" userId="a2531a62-2f4d-4e73-a7da-0a31b077d76f" providerId="ADAL" clId="{0907ED7E-F154-4DFB-A716-02474762A101}" dt="2021-01-08T13:05:22.183" v="6" actId="1076"/>
          <ac:picMkLst>
            <pc:docMk/>
            <pc:sldMk cId="2457616310" sldId="257"/>
            <ac:picMk id="8" creationId="{95F53E9F-8FB1-48B1-AC3A-235B81E54905}"/>
          </ac:picMkLst>
        </pc:picChg>
        <pc:picChg chg="add mod">
          <ac:chgData name="Gerjan de Ruiter" userId="a2531a62-2f4d-4e73-a7da-0a31b077d76f" providerId="ADAL" clId="{0907ED7E-F154-4DFB-A716-02474762A101}" dt="2021-01-08T13:04:57.911" v="2" actId="14100"/>
          <ac:picMkLst>
            <pc:docMk/>
            <pc:sldMk cId="2457616310" sldId="257"/>
            <ac:picMk id="1026" creationId="{27703FA7-D431-45B2-9B81-AC460AB054CF}"/>
          </ac:picMkLst>
        </pc:picChg>
      </pc:sldChg>
      <pc:sldChg chg="modSp mod modNotesTx">
        <pc:chgData name="Gerjan de Ruiter" userId="a2531a62-2f4d-4e73-a7da-0a31b077d76f" providerId="ADAL" clId="{0907ED7E-F154-4DFB-A716-02474762A101}" dt="2021-01-08T13:38:09.592" v="396" actId="20577"/>
        <pc:sldMkLst>
          <pc:docMk/>
          <pc:sldMk cId="2059093227" sldId="258"/>
        </pc:sldMkLst>
        <pc:spChg chg="mod">
          <ac:chgData name="Gerjan de Ruiter" userId="a2531a62-2f4d-4e73-a7da-0a31b077d76f" providerId="ADAL" clId="{0907ED7E-F154-4DFB-A716-02474762A101}" dt="2021-01-08T13:14:56.832" v="237" actId="20577"/>
          <ac:spMkLst>
            <pc:docMk/>
            <pc:sldMk cId="2059093227" sldId="258"/>
            <ac:spMk id="2" creationId="{92C78E05-F80F-491D-98AB-048E95DD32E3}"/>
          </ac:spMkLst>
        </pc:spChg>
      </pc:sldChg>
      <pc:sldChg chg="addSp delSp modSp new mod modNotesTx">
        <pc:chgData name="Gerjan de Ruiter" userId="a2531a62-2f4d-4e73-a7da-0a31b077d76f" providerId="ADAL" clId="{0907ED7E-F154-4DFB-A716-02474762A101}" dt="2021-01-08T13:48:48.943" v="771" actId="20577"/>
        <pc:sldMkLst>
          <pc:docMk/>
          <pc:sldMk cId="3500700612" sldId="259"/>
        </pc:sldMkLst>
        <pc:spChg chg="mod">
          <ac:chgData name="Gerjan de Ruiter" userId="a2531a62-2f4d-4e73-a7da-0a31b077d76f" providerId="ADAL" clId="{0907ED7E-F154-4DFB-A716-02474762A101}" dt="2021-01-08T13:14:46.883" v="214" actId="20577"/>
          <ac:spMkLst>
            <pc:docMk/>
            <pc:sldMk cId="3500700612" sldId="259"/>
            <ac:spMk id="2" creationId="{0A254183-2591-425B-A13D-349A96334222}"/>
          </ac:spMkLst>
        </pc:spChg>
        <pc:spChg chg="del">
          <ac:chgData name="Gerjan de Ruiter" userId="a2531a62-2f4d-4e73-a7da-0a31b077d76f" providerId="ADAL" clId="{0907ED7E-F154-4DFB-A716-02474762A101}" dt="2021-01-08T13:08:26.314" v="146"/>
          <ac:spMkLst>
            <pc:docMk/>
            <pc:sldMk cId="3500700612" sldId="259"/>
            <ac:spMk id="3" creationId="{617AB25D-0C44-43B7-B0CB-92CDD3DA0327}"/>
          </ac:spMkLst>
        </pc:spChg>
        <pc:spChg chg="mod">
          <ac:chgData name="Gerjan de Ruiter" userId="a2531a62-2f4d-4e73-a7da-0a31b077d76f" providerId="ADAL" clId="{0907ED7E-F154-4DFB-A716-02474762A101}" dt="2021-01-08T13:46:44.615" v="566" actId="20577"/>
          <ac:spMkLst>
            <pc:docMk/>
            <pc:sldMk cId="3500700612" sldId="259"/>
            <ac:spMk id="4" creationId="{646CB277-3965-4329-90A4-8A7A3D51DF6D}"/>
          </ac:spMkLst>
        </pc:spChg>
        <pc:spChg chg="add mod">
          <ac:chgData name="Gerjan de Ruiter" userId="a2531a62-2f4d-4e73-a7da-0a31b077d76f" providerId="ADAL" clId="{0907ED7E-F154-4DFB-A716-02474762A101}" dt="2021-01-08T13:08:26.314" v="146"/>
          <ac:spMkLst>
            <pc:docMk/>
            <pc:sldMk cId="3500700612" sldId="259"/>
            <ac:spMk id="5" creationId="{CB85D35C-5AC8-4282-ADFE-99A3E486A23B}"/>
          </ac:spMkLst>
        </pc:spChg>
      </pc:sldChg>
      <pc:sldChg chg="new">
        <pc:chgData name="Gerjan de Ruiter" userId="a2531a62-2f4d-4e73-a7da-0a31b077d76f" providerId="ADAL" clId="{0907ED7E-F154-4DFB-A716-02474762A101}" dt="2021-01-08T13:49:37.535" v="772" actId="680"/>
        <pc:sldMkLst>
          <pc:docMk/>
          <pc:sldMk cId="2466439099" sldId="260"/>
        </pc:sldMkLst>
      </pc:sldChg>
      <pc:sldChg chg="addSp delSp modSp new mod">
        <pc:chgData name="Gerjan de Ruiter" userId="a2531a62-2f4d-4e73-a7da-0a31b077d76f" providerId="ADAL" clId="{0907ED7E-F154-4DFB-A716-02474762A101}" dt="2021-01-08T13:50:32.351" v="794"/>
        <pc:sldMkLst>
          <pc:docMk/>
          <pc:sldMk cId="4161266387" sldId="261"/>
        </pc:sldMkLst>
        <pc:spChg chg="mod">
          <ac:chgData name="Gerjan de Ruiter" userId="a2531a62-2f4d-4e73-a7da-0a31b077d76f" providerId="ADAL" clId="{0907ED7E-F154-4DFB-A716-02474762A101}" dt="2021-01-08T13:50:09.672" v="791" actId="20577"/>
          <ac:spMkLst>
            <pc:docMk/>
            <pc:sldMk cId="4161266387" sldId="261"/>
            <ac:spMk id="2" creationId="{A9298FEE-FFC6-44EC-9444-E532066226A2}"/>
          </ac:spMkLst>
        </pc:spChg>
        <pc:spChg chg="del">
          <ac:chgData name="Gerjan de Ruiter" userId="a2531a62-2f4d-4e73-a7da-0a31b077d76f" providerId="ADAL" clId="{0907ED7E-F154-4DFB-A716-02474762A101}" dt="2021-01-08T13:49:45.096" v="774" actId="22"/>
          <ac:spMkLst>
            <pc:docMk/>
            <pc:sldMk cId="4161266387" sldId="261"/>
            <ac:spMk id="3" creationId="{1F3E6B7C-07E7-4547-BCA5-75C992B2CA57}"/>
          </ac:spMkLst>
        </pc:spChg>
        <pc:picChg chg="add mod ord modCrop">
          <ac:chgData name="Gerjan de Ruiter" userId="a2531a62-2f4d-4e73-a7da-0a31b077d76f" providerId="ADAL" clId="{0907ED7E-F154-4DFB-A716-02474762A101}" dt="2021-01-08T13:50:13.999" v="793" actId="1076"/>
          <ac:picMkLst>
            <pc:docMk/>
            <pc:sldMk cId="4161266387" sldId="261"/>
            <ac:picMk id="5" creationId="{110AB6DE-4FE7-4BF7-8E54-E4A27B725DE2}"/>
          </ac:picMkLst>
        </pc:picChg>
        <pc:picChg chg="add mod">
          <ac:chgData name="Gerjan de Ruiter" userId="a2531a62-2f4d-4e73-a7da-0a31b077d76f" providerId="ADAL" clId="{0907ED7E-F154-4DFB-A716-02474762A101}" dt="2021-01-08T13:50:32.351" v="794"/>
          <ac:picMkLst>
            <pc:docMk/>
            <pc:sldMk cId="4161266387" sldId="261"/>
            <ac:picMk id="6" creationId="{CED367AF-3EEC-4162-9797-5781D22D119E}"/>
          </ac:picMkLst>
        </pc:picChg>
      </pc:sldChg>
      <pc:sldChg chg="addSp delSp modSp add mod">
        <pc:chgData name="Gerjan de Ruiter" userId="a2531a62-2f4d-4e73-a7da-0a31b077d76f" providerId="ADAL" clId="{0907ED7E-F154-4DFB-A716-02474762A101}" dt="2021-01-08T13:51:35.423" v="831" actId="1076"/>
        <pc:sldMkLst>
          <pc:docMk/>
          <pc:sldMk cId="2625037636" sldId="262"/>
        </pc:sldMkLst>
        <pc:spChg chg="mod">
          <ac:chgData name="Gerjan de Ruiter" userId="a2531a62-2f4d-4e73-a7da-0a31b077d76f" providerId="ADAL" clId="{0907ED7E-F154-4DFB-A716-02474762A101}" dt="2021-01-08T13:51:30.311" v="829" actId="20577"/>
          <ac:spMkLst>
            <pc:docMk/>
            <pc:sldMk cId="2625037636" sldId="262"/>
            <ac:spMk id="2" creationId="{A9298FEE-FFC6-44EC-9444-E532066226A2}"/>
          </ac:spMkLst>
        </pc:spChg>
        <pc:spChg chg="add del mod">
          <ac:chgData name="Gerjan de Ruiter" userId="a2531a62-2f4d-4e73-a7da-0a31b077d76f" providerId="ADAL" clId="{0907ED7E-F154-4DFB-A716-02474762A101}" dt="2021-01-08T13:51:02.515" v="808" actId="22"/>
          <ac:spMkLst>
            <pc:docMk/>
            <pc:sldMk cId="2625037636" sldId="262"/>
            <ac:spMk id="4" creationId="{DCA256B3-5299-4048-9799-B4A1CCE7792D}"/>
          </ac:spMkLst>
        </pc:spChg>
        <pc:picChg chg="del">
          <ac:chgData name="Gerjan de Ruiter" userId="a2531a62-2f4d-4e73-a7da-0a31b077d76f" providerId="ADAL" clId="{0907ED7E-F154-4DFB-A716-02474762A101}" dt="2021-01-08T13:50:42.485" v="801" actId="478"/>
          <ac:picMkLst>
            <pc:docMk/>
            <pc:sldMk cId="2625037636" sldId="262"/>
            <ac:picMk id="5" creationId="{110AB6DE-4FE7-4BF7-8E54-E4A27B725DE2}"/>
          </ac:picMkLst>
        </pc:picChg>
        <pc:picChg chg="del">
          <ac:chgData name="Gerjan de Ruiter" userId="a2531a62-2f4d-4e73-a7da-0a31b077d76f" providerId="ADAL" clId="{0907ED7E-F154-4DFB-A716-02474762A101}" dt="2021-01-08T13:50:41.112" v="800" actId="478"/>
          <ac:picMkLst>
            <pc:docMk/>
            <pc:sldMk cId="2625037636" sldId="262"/>
            <ac:picMk id="6" creationId="{CED367AF-3EEC-4162-9797-5781D22D119E}"/>
          </ac:picMkLst>
        </pc:picChg>
        <pc:picChg chg="add mod ord modCrop">
          <ac:chgData name="Gerjan de Ruiter" userId="a2531a62-2f4d-4e73-a7da-0a31b077d76f" providerId="ADAL" clId="{0907ED7E-F154-4DFB-A716-02474762A101}" dt="2021-01-08T13:51:35.423" v="831" actId="1076"/>
          <ac:picMkLst>
            <pc:docMk/>
            <pc:sldMk cId="2625037636" sldId="262"/>
            <ac:picMk id="8" creationId="{B71F997F-ABDB-4E1B-BAF1-033217189E18}"/>
          </ac:picMkLst>
        </pc:picChg>
      </pc:sldChg>
      <pc:sldChg chg="addSp delSp modSp add mod">
        <pc:chgData name="Gerjan de Ruiter" userId="a2531a62-2f4d-4e73-a7da-0a31b077d76f" providerId="ADAL" clId="{0907ED7E-F154-4DFB-A716-02474762A101}" dt="2021-01-08T13:53:24.537" v="862" actId="20577"/>
        <pc:sldMkLst>
          <pc:docMk/>
          <pc:sldMk cId="570505034" sldId="263"/>
        </pc:sldMkLst>
        <pc:spChg chg="mod">
          <ac:chgData name="Gerjan de Ruiter" userId="a2531a62-2f4d-4e73-a7da-0a31b077d76f" providerId="ADAL" clId="{0907ED7E-F154-4DFB-A716-02474762A101}" dt="2021-01-08T13:53:24.537" v="862" actId="20577"/>
          <ac:spMkLst>
            <pc:docMk/>
            <pc:sldMk cId="570505034" sldId="263"/>
            <ac:spMk id="2" creationId="{A9298FEE-FFC6-44EC-9444-E532066226A2}"/>
          </ac:spMkLst>
        </pc:spChg>
        <pc:spChg chg="add del mod">
          <ac:chgData name="Gerjan de Ruiter" userId="a2531a62-2f4d-4e73-a7da-0a31b077d76f" providerId="ADAL" clId="{0907ED7E-F154-4DFB-A716-02474762A101}" dt="2021-01-08T13:52:48.076" v="842" actId="22"/>
          <ac:spMkLst>
            <pc:docMk/>
            <pc:sldMk cId="570505034" sldId="263"/>
            <ac:spMk id="4" creationId="{CFD17A78-8B1F-481E-AE77-86559EAC5142}"/>
          </ac:spMkLst>
        </pc:spChg>
        <pc:picChg chg="del">
          <ac:chgData name="Gerjan de Ruiter" userId="a2531a62-2f4d-4e73-a7da-0a31b077d76f" providerId="ADAL" clId="{0907ED7E-F154-4DFB-A716-02474762A101}" dt="2021-01-08T13:50:44.409" v="803" actId="478"/>
          <ac:picMkLst>
            <pc:docMk/>
            <pc:sldMk cId="570505034" sldId="263"/>
            <ac:picMk id="5" creationId="{110AB6DE-4FE7-4BF7-8E54-E4A27B725DE2}"/>
          </ac:picMkLst>
        </pc:picChg>
        <pc:picChg chg="del">
          <ac:chgData name="Gerjan de Ruiter" userId="a2531a62-2f4d-4e73-a7da-0a31b077d76f" providerId="ADAL" clId="{0907ED7E-F154-4DFB-A716-02474762A101}" dt="2021-01-08T13:50:43.743" v="802" actId="478"/>
          <ac:picMkLst>
            <pc:docMk/>
            <pc:sldMk cId="570505034" sldId="263"/>
            <ac:picMk id="6" creationId="{CED367AF-3EEC-4162-9797-5781D22D119E}"/>
          </ac:picMkLst>
        </pc:picChg>
        <pc:picChg chg="add mod ord modCrop">
          <ac:chgData name="Gerjan de Ruiter" userId="a2531a62-2f4d-4e73-a7da-0a31b077d76f" providerId="ADAL" clId="{0907ED7E-F154-4DFB-A716-02474762A101}" dt="2021-01-08T13:53:18.152" v="852" actId="732"/>
          <ac:picMkLst>
            <pc:docMk/>
            <pc:sldMk cId="570505034" sldId="263"/>
            <ac:picMk id="8" creationId="{4E942448-9DC7-4052-87DE-DBBB6F9D85BE}"/>
          </ac:picMkLst>
        </pc:picChg>
      </pc:sldChg>
      <pc:sldChg chg="addSp delSp modSp add mod">
        <pc:chgData name="Gerjan de Ruiter" userId="a2531a62-2f4d-4e73-a7da-0a31b077d76f" providerId="ADAL" clId="{0907ED7E-F154-4DFB-A716-02474762A101}" dt="2021-01-08T13:54:48.880" v="886" actId="20577"/>
        <pc:sldMkLst>
          <pc:docMk/>
          <pc:sldMk cId="249461333" sldId="264"/>
        </pc:sldMkLst>
        <pc:spChg chg="mod">
          <ac:chgData name="Gerjan de Ruiter" userId="a2531a62-2f4d-4e73-a7da-0a31b077d76f" providerId="ADAL" clId="{0907ED7E-F154-4DFB-A716-02474762A101}" dt="2021-01-08T13:54:48.880" v="886" actId="20577"/>
          <ac:spMkLst>
            <pc:docMk/>
            <pc:sldMk cId="249461333" sldId="264"/>
            <ac:spMk id="2" creationId="{A9298FEE-FFC6-44EC-9444-E532066226A2}"/>
          </ac:spMkLst>
        </pc:spChg>
        <pc:spChg chg="add del mod">
          <ac:chgData name="Gerjan de Ruiter" userId="a2531a62-2f4d-4e73-a7da-0a31b077d76f" providerId="ADAL" clId="{0907ED7E-F154-4DFB-A716-02474762A101}" dt="2021-01-08T13:53:43.786" v="863" actId="22"/>
          <ac:spMkLst>
            <pc:docMk/>
            <pc:sldMk cId="249461333" sldId="264"/>
            <ac:spMk id="4" creationId="{23214815-B97E-414E-AE82-C2EF516303F8}"/>
          </ac:spMkLst>
        </pc:spChg>
        <pc:picChg chg="del">
          <ac:chgData name="Gerjan de Ruiter" userId="a2531a62-2f4d-4e73-a7da-0a31b077d76f" providerId="ADAL" clId="{0907ED7E-F154-4DFB-A716-02474762A101}" dt="2021-01-08T13:50:46.273" v="805" actId="478"/>
          <ac:picMkLst>
            <pc:docMk/>
            <pc:sldMk cId="249461333" sldId="264"/>
            <ac:picMk id="5" creationId="{110AB6DE-4FE7-4BF7-8E54-E4A27B725DE2}"/>
          </ac:picMkLst>
        </pc:picChg>
        <pc:picChg chg="del">
          <ac:chgData name="Gerjan de Ruiter" userId="a2531a62-2f4d-4e73-a7da-0a31b077d76f" providerId="ADAL" clId="{0907ED7E-F154-4DFB-A716-02474762A101}" dt="2021-01-08T13:50:45.734" v="804" actId="478"/>
          <ac:picMkLst>
            <pc:docMk/>
            <pc:sldMk cId="249461333" sldId="264"/>
            <ac:picMk id="6" creationId="{CED367AF-3EEC-4162-9797-5781D22D119E}"/>
          </ac:picMkLst>
        </pc:picChg>
        <pc:picChg chg="add mod ord modCrop">
          <ac:chgData name="Gerjan de Ruiter" userId="a2531a62-2f4d-4e73-a7da-0a31b077d76f" providerId="ADAL" clId="{0907ED7E-F154-4DFB-A716-02474762A101}" dt="2021-01-08T13:54:44.447" v="876" actId="1076"/>
          <ac:picMkLst>
            <pc:docMk/>
            <pc:sldMk cId="249461333" sldId="264"/>
            <ac:picMk id="8" creationId="{E6E36845-0ADB-44AB-93DA-F9E47951F480}"/>
          </ac:picMkLst>
        </pc:picChg>
      </pc:sldChg>
      <pc:sldChg chg="addSp delSp modSp new mod">
        <pc:chgData name="Gerjan de Ruiter" userId="a2531a62-2f4d-4e73-a7da-0a31b077d76f" providerId="ADAL" clId="{0907ED7E-F154-4DFB-A716-02474762A101}" dt="2021-01-08T13:55:45.329" v="918" actId="20577"/>
        <pc:sldMkLst>
          <pc:docMk/>
          <pc:sldMk cId="497924366" sldId="265"/>
        </pc:sldMkLst>
        <pc:spChg chg="mod">
          <ac:chgData name="Gerjan de Ruiter" userId="a2531a62-2f4d-4e73-a7da-0a31b077d76f" providerId="ADAL" clId="{0907ED7E-F154-4DFB-A716-02474762A101}" dt="2021-01-08T13:55:45.329" v="918" actId="20577"/>
          <ac:spMkLst>
            <pc:docMk/>
            <pc:sldMk cId="497924366" sldId="265"/>
            <ac:spMk id="2" creationId="{A3038CA8-A8B8-40E4-AE6F-077BBDE19D13}"/>
          </ac:spMkLst>
        </pc:spChg>
        <pc:spChg chg="del">
          <ac:chgData name="Gerjan de Ruiter" userId="a2531a62-2f4d-4e73-a7da-0a31b077d76f" providerId="ADAL" clId="{0907ED7E-F154-4DFB-A716-02474762A101}" dt="2021-01-08T13:53:56.789" v="865" actId="22"/>
          <ac:spMkLst>
            <pc:docMk/>
            <pc:sldMk cId="497924366" sldId="265"/>
            <ac:spMk id="3" creationId="{A88DD5FD-E868-4640-BE36-CC5B4FB4D3BF}"/>
          </ac:spMkLst>
        </pc:spChg>
        <pc:picChg chg="add mod ord modCrop">
          <ac:chgData name="Gerjan de Ruiter" userId="a2531a62-2f4d-4e73-a7da-0a31b077d76f" providerId="ADAL" clId="{0907ED7E-F154-4DFB-A716-02474762A101}" dt="2021-01-08T13:55:37.399" v="898" actId="1076"/>
          <ac:picMkLst>
            <pc:docMk/>
            <pc:sldMk cId="497924366" sldId="265"/>
            <ac:picMk id="5" creationId="{CB5A9071-386A-445C-BEC4-5EED296B957F}"/>
          </ac:picMkLst>
        </pc:picChg>
      </pc:sldChg>
      <pc:sldChg chg="add del">
        <pc:chgData name="Gerjan de Ruiter" userId="a2531a62-2f4d-4e73-a7da-0a31b077d76f" providerId="ADAL" clId="{0907ED7E-F154-4DFB-A716-02474762A101}" dt="2021-01-08T13:50:47.086" v="806" actId="47"/>
        <pc:sldMkLst>
          <pc:docMk/>
          <pc:sldMk cId="1716970230" sldId="265"/>
        </pc:sldMkLst>
      </pc:sldChg>
      <pc:sldChg chg="addSp delSp modSp new mod">
        <pc:chgData name="Gerjan de Ruiter" userId="a2531a62-2f4d-4e73-a7da-0a31b077d76f" providerId="ADAL" clId="{0907ED7E-F154-4DFB-A716-02474762A101}" dt="2021-01-08T13:56:16.807" v="933" actId="20577"/>
        <pc:sldMkLst>
          <pc:docMk/>
          <pc:sldMk cId="2435968548" sldId="266"/>
        </pc:sldMkLst>
        <pc:spChg chg="mod">
          <ac:chgData name="Gerjan de Ruiter" userId="a2531a62-2f4d-4e73-a7da-0a31b077d76f" providerId="ADAL" clId="{0907ED7E-F154-4DFB-A716-02474762A101}" dt="2021-01-08T13:56:16.807" v="933" actId="20577"/>
          <ac:spMkLst>
            <pc:docMk/>
            <pc:sldMk cId="2435968548" sldId="266"/>
            <ac:spMk id="2" creationId="{B5D3A9B1-E077-4AEE-A64D-6EFFC568A8F1}"/>
          </ac:spMkLst>
        </pc:spChg>
        <pc:spChg chg="del">
          <ac:chgData name="Gerjan de Ruiter" userId="a2531a62-2f4d-4e73-a7da-0a31b077d76f" providerId="ADAL" clId="{0907ED7E-F154-4DFB-A716-02474762A101}" dt="2021-01-08T13:54:08.955" v="867" actId="22"/>
          <ac:spMkLst>
            <pc:docMk/>
            <pc:sldMk cId="2435968548" sldId="266"/>
            <ac:spMk id="3" creationId="{8C29F480-06A2-4843-A612-622E4FE3D3F2}"/>
          </ac:spMkLst>
        </pc:spChg>
        <pc:picChg chg="add mod ord modCrop">
          <ac:chgData name="Gerjan de Ruiter" userId="a2531a62-2f4d-4e73-a7da-0a31b077d76f" providerId="ADAL" clId="{0907ED7E-F154-4DFB-A716-02474762A101}" dt="2021-01-08T13:56:13.879" v="927" actId="732"/>
          <ac:picMkLst>
            <pc:docMk/>
            <pc:sldMk cId="2435968548" sldId="266"/>
            <ac:picMk id="5" creationId="{3E850B83-ADF9-4BF8-A464-A841FB663610}"/>
          </ac:picMkLst>
        </pc:picChg>
      </pc:sldChg>
      <pc:sldChg chg="add del">
        <pc:chgData name="Gerjan de Ruiter" userId="a2531a62-2f4d-4e73-a7da-0a31b077d76f" providerId="ADAL" clId="{0907ED7E-F154-4DFB-A716-02474762A101}" dt="2021-01-08T13:50:48.837" v="807" actId="47"/>
        <pc:sldMkLst>
          <pc:docMk/>
          <pc:sldMk cId="3049860014" sldId="2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6BA74-0ADC-44BF-8F00-FAFE04BBDD2E}" type="datetimeFigureOut">
              <a:rPr lang="nl-NL" smtClean="0"/>
              <a:t>14-1-2021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48D19-E2E2-4E46-8221-5E14CDF5C6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5187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FA4218-C6E7-4023-90DC-447ADF36CF6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856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Click me: Filmpje situationeel leiders (4 min)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Situationeel leiderschap een combinatie van meerdere </a:t>
            </a:r>
            <a:r>
              <a:rPr lang="nl-NL" dirty="0" err="1"/>
              <a:t>leiderschapstijlenschap</a:t>
            </a:r>
            <a:r>
              <a:rPr lang="nl-NL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48D19-E2E2-4E46-8221-5E14CDF5C64B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6562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Click me: 7 vuilkuilen leiderschap (10 Minuten)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48D19-E2E2-4E46-8221-5E14CDF5C64B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1213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Het is in de nieuwe economie niet de bedoeling dat iedereen het zelfde denkt. </a:t>
            </a:r>
          </a:p>
          <a:p>
            <a:r>
              <a:rPr lang="nl-NL" dirty="0"/>
              <a:t>Maar hoe zorgt een leider in de nieuwe economie daarvoor? 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48D19-E2E2-4E46-8221-5E14CDF5C64B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0217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Leiders in de nieuwe economie voelen zich verantwoordelijk, ego naar </a:t>
            </a:r>
            <a:r>
              <a:rPr lang="nl-NL" dirty="0" err="1"/>
              <a:t>eco</a:t>
            </a:r>
            <a:r>
              <a:rPr lang="nl-NL" dirty="0"/>
              <a:t> leiderschap. </a:t>
            </a:r>
            <a:br>
              <a:rPr lang="nl-NL" dirty="0"/>
            </a:br>
            <a:r>
              <a:rPr lang="nl-NL" dirty="0"/>
              <a:t>Met meer rekeninghouden dan alleen geld verdienen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48D19-E2E2-4E46-8221-5E14CDF5C64B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8875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FA4218-C6E7-4023-90DC-447ADF36CF6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456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Click me: </a:t>
            </a:r>
            <a:r>
              <a:rPr lang="nl-NL" dirty="0" err="1"/>
              <a:t>Nextgen</a:t>
            </a:r>
            <a:r>
              <a:rPr lang="nl-NL" dirty="0"/>
              <a:t> video (2 min)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48D19-E2E2-4E46-8221-5E14CDF5C64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7349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Er zijn veel </a:t>
            </a:r>
            <a:r>
              <a:rPr lang="nl-NL" dirty="0" err="1"/>
              <a:t>leiderschapstijlen</a:t>
            </a:r>
            <a:r>
              <a:rPr lang="nl-NL" dirty="0"/>
              <a:t> hier worden hele studies naar gedaan, dit is dus te veel om te benoemen in een les. Hier een aantal voorbeelden van </a:t>
            </a:r>
            <a:r>
              <a:rPr lang="nl-NL" dirty="0" err="1"/>
              <a:t>leiderschapstijlen</a:t>
            </a:r>
            <a:r>
              <a:rPr lang="nl-NL" dirty="0"/>
              <a:t> volgen </a:t>
            </a:r>
            <a:r>
              <a:rPr lang="nl-NL" dirty="0" err="1"/>
              <a:t>Goleman</a:t>
            </a:r>
            <a:endParaRPr lang="nl-NL" dirty="0"/>
          </a:p>
          <a:p>
            <a:pPr marL="0" indent="0">
              <a:buFontTx/>
              <a:buNone/>
            </a:pPr>
            <a:r>
              <a:rPr lang="nl-NL" sz="1200" dirty="0"/>
              <a:t>Coachend</a:t>
            </a:r>
          </a:p>
          <a:p>
            <a:pPr marL="0" indent="0">
              <a:buFontTx/>
              <a:buNone/>
            </a:pPr>
            <a:r>
              <a:rPr lang="nl-NL" sz="1200" dirty="0"/>
              <a:t>Democratisch</a:t>
            </a:r>
          </a:p>
          <a:p>
            <a:pPr marL="0" indent="0">
              <a:buFontTx/>
              <a:buNone/>
            </a:pPr>
            <a:r>
              <a:rPr lang="nl-NL" sz="1200" dirty="0"/>
              <a:t>Autoritair</a:t>
            </a:r>
          </a:p>
          <a:p>
            <a:pPr marL="0" indent="0">
              <a:buFontTx/>
              <a:buNone/>
            </a:pPr>
            <a:r>
              <a:rPr lang="nl-NL" sz="1200" dirty="0"/>
              <a:t>Mensgericht</a:t>
            </a:r>
          </a:p>
          <a:p>
            <a:pPr marL="0" indent="0">
              <a:buFontTx/>
              <a:buNone/>
            </a:pPr>
            <a:r>
              <a:rPr lang="nl-NL" sz="1200" dirty="0"/>
              <a:t>Visionair</a:t>
            </a:r>
          </a:p>
          <a:p>
            <a:pPr marL="0" indent="0">
              <a:buFontTx/>
              <a:buNone/>
            </a:pPr>
            <a:r>
              <a:rPr lang="nl-NL" sz="1200" dirty="0"/>
              <a:t>Competitief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48D19-E2E2-4E46-8221-5E14CDF5C64B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5568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Visionair – </a:t>
            </a:r>
            <a:r>
              <a:rPr lang="nl-NL" dirty="0" err="1"/>
              <a:t>come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me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48D19-E2E2-4E46-8221-5E14CDF5C64B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0026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Democratisch – </a:t>
            </a:r>
            <a:r>
              <a:rPr lang="nl-NL" dirty="0" err="1"/>
              <a:t>let’s</a:t>
            </a:r>
            <a:r>
              <a:rPr lang="nl-NL" dirty="0"/>
              <a:t> do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togheter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48D19-E2E2-4E46-8221-5E14CDF5C64B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56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Competitief – do </a:t>
            </a:r>
            <a:r>
              <a:rPr lang="nl-NL" dirty="0" err="1"/>
              <a:t>it</a:t>
            </a:r>
            <a:r>
              <a:rPr lang="nl-NL" dirty="0"/>
              <a:t> like me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48D19-E2E2-4E46-8221-5E14CDF5C64B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7642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Autoritair – do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because</a:t>
            </a:r>
            <a:r>
              <a:rPr lang="nl-NL" dirty="0"/>
              <a:t> i </a:t>
            </a:r>
            <a:r>
              <a:rPr lang="nl-NL" dirty="0" err="1"/>
              <a:t>tell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so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48D19-E2E2-4E46-8221-5E14CDF5C64B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1734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Mensgericht – </a:t>
            </a:r>
            <a:r>
              <a:rPr lang="nl-NL" dirty="0" err="1"/>
              <a:t>people</a:t>
            </a:r>
            <a:r>
              <a:rPr lang="nl-NL" dirty="0"/>
              <a:t> first, </a:t>
            </a:r>
            <a:r>
              <a:rPr lang="nl-NL" dirty="0" err="1"/>
              <a:t>task</a:t>
            </a:r>
            <a:r>
              <a:rPr lang="nl-NL" dirty="0"/>
              <a:t> second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48D19-E2E2-4E46-8221-5E14CDF5C64B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6470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Coachend – let me help </a:t>
            </a:r>
            <a:r>
              <a:rPr lang="nl-NL" dirty="0" err="1"/>
              <a:t>you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48D19-E2E2-4E46-8221-5E14CDF5C64B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4745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14-1-2021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1058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14-1-2021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135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71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116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610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121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921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07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722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14-1-2021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263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26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18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14-1-2021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52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14-1-2021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1118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14-1-2021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5045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14-1-2021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0472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14-1-2021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547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14-1-2021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7774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14-1-2021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220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D0DF-6525-4DBA-86C1-2BE34BA5B55D}" type="datetimeFigureOut">
              <a:rPr lang="nl-NL" smtClean="0"/>
              <a:t>14-1-2021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024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6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gtJwut1ds0&amp;ab_channel=ToolsheroN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eHst7KhhqI&amp;ab_channel=BartvandenBel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WMl5-7RZJCk&amp;feature=emb_logo&amp;ab_channel=BartvandenBelt" TargetMode="Externa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0585BE-15FE-45D9-B122-47987DBE22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0546" r="-1" b="23189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A1EC316-A7AA-4962-B12A-ED2DEF6FC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nl-NL" sz="7400" dirty="0"/>
              <a:t>Leiderschapsstijlen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6ED5808-476B-441F-AD18-054CE7F315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99432"/>
            <a:ext cx="9144000" cy="1225296"/>
          </a:xfrm>
        </p:spPr>
        <p:txBody>
          <a:bodyPr>
            <a:normAutofit/>
          </a:bodyPr>
          <a:lstStyle/>
          <a:p>
            <a:pPr algn="ctr"/>
            <a:endParaRPr lang="nl-NL" sz="320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007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D2322CF7-68D6-4E4B-B3EF-7B69413F3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4312"/>
            <a:ext cx="114300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59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vectorafbeeldingen, visitekaartje, envelop&#10;&#10;Automatisch gegenereerde beschrijving">
            <a:extLst>
              <a:ext uri="{FF2B5EF4-FFF2-40B4-BE49-F238E27FC236}">
                <a16:creationId xmlns:a16="http://schemas.microsoft.com/office/drawing/2014/main" id="{9A74A12D-0F1A-448D-B6E7-6A0FBE679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395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D45EE4-C4F0-4F72-B1C6-39F596D13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11" name="Oval 7">
            <a:extLst>
              <a:ext uri="{FF2B5EF4-FFF2-40B4-BE49-F238E27FC236}">
                <a16:creationId xmlns:a16="http://schemas.microsoft.com/office/drawing/2014/main" id="{8C459BAD-4279-4A9D-B0C5-662C5F5ED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3203463" y="-2060461"/>
            <a:ext cx="5649003" cy="10651671"/>
          </a:xfrm>
          <a:custGeom>
            <a:avLst/>
            <a:gdLst>
              <a:gd name="connsiteX0" fmla="*/ 0 w 5649003"/>
              <a:gd name="connsiteY0" fmla="*/ 5325836 h 10651671"/>
              <a:gd name="connsiteX1" fmla="*/ 2824502 w 5649003"/>
              <a:gd name="connsiteY1" fmla="*/ 0 h 10651671"/>
              <a:gd name="connsiteX2" fmla="*/ 5649004 w 5649003"/>
              <a:gd name="connsiteY2" fmla="*/ 5325836 h 10651671"/>
              <a:gd name="connsiteX3" fmla="*/ 2824502 w 5649003"/>
              <a:gd name="connsiteY3" fmla="*/ 10651672 h 10651671"/>
              <a:gd name="connsiteX4" fmla="*/ 0 w 5649003"/>
              <a:gd name="connsiteY4" fmla="*/ 5325836 h 1065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9003" h="10651671" fill="none" extrusionOk="0">
                <a:moveTo>
                  <a:pt x="0" y="5325836"/>
                </a:moveTo>
                <a:cubicBezTo>
                  <a:pt x="186946" y="2320485"/>
                  <a:pt x="1438121" y="-52385"/>
                  <a:pt x="2824502" y="0"/>
                </a:cubicBezTo>
                <a:cubicBezTo>
                  <a:pt x="4703838" y="-43168"/>
                  <a:pt x="5583840" y="2369660"/>
                  <a:pt x="5649004" y="5325836"/>
                </a:cubicBezTo>
                <a:cubicBezTo>
                  <a:pt x="5518761" y="8289338"/>
                  <a:pt x="4285196" y="10894014"/>
                  <a:pt x="2824502" y="10651672"/>
                </a:cubicBezTo>
                <a:cubicBezTo>
                  <a:pt x="1536945" y="11016699"/>
                  <a:pt x="142947" y="8418643"/>
                  <a:pt x="0" y="5325836"/>
                </a:cubicBezTo>
                <a:close/>
              </a:path>
              <a:path w="5649003" h="10651671" stroke="0" extrusionOk="0">
                <a:moveTo>
                  <a:pt x="0" y="5325836"/>
                </a:moveTo>
                <a:cubicBezTo>
                  <a:pt x="-54350" y="2332108"/>
                  <a:pt x="1351726" y="167869"/>
                  <a:pt x="2824502" y="0"/>
                </a:cubicBezTo>
                <a:cubicBezTo>
                  <a:pt x="4182679" y="-143942"/>
                  <a:pt x="5672665" y="2549517"/>
                  <a:pt x="5649004" y="5325836"/>
                </a:cubicBezTo>
                <a:cubicBezTo>
                  <a:pt x="5518596" y="8280244"/>
                  <a:pt x="4081190" y="10622204"/>
                  <a:pt x="2824502" y="10651672"/>
                </a:cubicBezTo>
                <a:cubicBezTo>
                  <a:pt x="1216708" y="10537144"/>
                  <a:pt x="-100850" y="8264979"/>
                  <a:pt x="0" y="5325836"/>
                </a:cubicBezTo>
                <a:close/>
              </a:path>
            </a:pathLst>
          </a:custGeom>
          <a:solidFill>
            <a:srgbClr val="94A4C5"/>
          </a:solidFill>
          <a:ln w="57150">
            <a:solidFill>
              <a:srgbClr val="94A4C5"/>
            </a:solidFill>
            <a:extLst>
              <a:ext uri="{C807C97D-BFC1-408E-A445-0C87EB9F89A2}">
                <ask:lineSketchStyleProps xmlns:ask="http://schemas.microsoft.com/office/drawing/2018/sketchyshapes" sd="63743190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E601E5-970F-4F51-ABAF-F0FD44DBD0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66544" y="1911096"/>
            <a:ext cx="8055864" cy="207665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6800" dirty="0" err="1">
                <a:solidFill>
                  <a:srgbClr val="FFFFFF"/>
                </a:solidFill>
              </a:rPr>
              <a:t>Welke</a:t>
            </a:r>
            <a:r>
              <a:rPr lang="en-US" sz="6800" dirty="0">
                <a:solidFill>
                  <a:srgbClr val="FFFFFF"/>
                </a:solidFill>
              </a:rPr>
              <a:t> </a:t>
            </a:r>
            <a:r>
              <a:rPr lang="en-US" sz="6800" dirty="0" err="1">
                <a:solidFill>
                  <a:srgbClr val="FFFFFF"/>
                </a:solidFill>
              </a:rPr>
              <a:t>leiderschapstijl</a:t>
            </a:r>
            <a:r>
              <a:rPr lang="en-US" sz="6800" dirty="0">
                <a:solidFill>
                  <a:srgbClr val="FFFFFF"/>
                </a:solidFill>
              </a:rPr>
              <a:t> past het </a:t>
            </a:r>
            <a:r>
              <a:rPr lang="en-US" sz="6800" dirty="0" err="1">
                <a:solidFill>
                  <a:srgbClr val="FFFFFF"/>
                </a:solidFill>
              </a:rPr>
              <a:t>beste</a:t>
            </a:r>
            <a:r>
              <a:rPr lang="en-US" sz="6800" dirty="0">
                <a:solidFill>
                  <a:srgbClr val="FFFFFF"/>
                </a:solidFill>
              </a:rPr>
              <a:t> </a:t>
            </a:r>
            <a:r>
              <a:rPr lang="en-US" sz="6800" dirty="0" err="1">
                <a:solidFill>
                  <a:srgbClr val="FFFFFF"/>
                </a:solidFill>
              </a:rPr>
              <a:t>bij</a:t>
            </a:r>
            <a:r>
              <a:rPr lang="en-US" sz="6800" dirty="0">
                <a:solidFill>
                  <a:srgbClr val="FFFFFF"/>
                </a:solidFill>
              </a:rPr>
              <a:t> </a:t>
            </a:r>
            <a:r>
              <a:rPr lang="en-US" sz="6800" dirty="0" err="1">
                <a:solidFill>
                  <a:srgbClr val="FFFFFF"/>
                </a:solidFill>
              </a:rPr>
              <a:t>jou</a:t>
            </a:r>
            <a:r>
              <a:rPr lang="en-US" sz="680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0953BC39-9D68-40BE-BF3C-5C4EB782A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482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D3FE1B-22C6-4B38-880F-9D4BCE8C3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Situationeel leiderschap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0EDF305-E47A-4A96-A324-0A4F42065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/>
              <a:t>Werkervaring van de werknemers bepalen het type-leiderschap</a:t>
            </a:r>
          </a:p>
        </p:txBody>
      </p:sp>
      <p:pic>
        <p:nvPicPr>
          <p:cNvPr id="6" name="Tijdelijke aanduiding voor inhoud 5">
            <a:hlinkClick r:id="rId3"/>
            <a:extLst>
              <a:ext uri="{FF2B5EF4-FFF2-40B4-BE49-F238E27FC236}">
                <a16:creationId xmlns:a16="http://schemas.microsoft.com/office/drawing/2014/main" id="{0955690B-BE71-46AA-B4B9-CC17E6A57B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856265" y="643929"/>
            <a:ext cx="6815137" cy="5111352"/>
          </a:xfrm>
          <a:prstGeom prst="rect">
            <a:avLst/>
          </a:prstGeom>
        </p:spPr>
      </p:pic>
      <p:pic>
        <p:nvPicPr>
          <p:cNvPr id="7" name="Picture 4" descr="Click-me-arrow - WindowAgent #2803961 - PNG Images - PNGio">
            <a:extLst>
              <a:ext uri="{FF2B5EF4-FFF2-40B4-BE49-F238E27FC236}">
                <a16:creationId xmlns:a16="http://schemas.microsoft.com/office/drawing/2014/main" id="{B94690E6-D085-4EE6-B7E6-C79A287BF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239" y="5160468"/>
            <a:ext cx="1029026" cy="118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178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30B4FA-77E4-4F78-B92B-8FF6F146A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7 valkuilen leiderschap</a:t>
            </a:r>
          </a:p>
        </p:txBody>
      </p:sp>
      <p:pic>
        <p:nvPicPr>
          <p:cNvPr id="2050" name="Picture 2" descr="Goed leiderschap is essentieel - Avouch">
            <a:hlinkClick r:id="rId3"/>
            <a:extLst>
              <a:ext uri="{FF2B5EF4-FFF2-40B4-BE49-F238E27FC236}">
                <a16:creationId xmlns:a16="http://schemas.microsoft.com/office/drawing/2014/main" id="{B29D8091-001C-4BA9-A9D8-F42012588D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4128" y="963716"/>
            <a:ext cx="8139159" cy="53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lick-me-arrow - WindowAgent #2803961 - PNG Images - PNGio">
            <a:extLst>
              <a:ext uri="{FF2B5EF4-FFF2-40B4-BE49-F238E27FC236}">
                <a16:creationId xmlns:a16="http://schemas.microsoft.com/office/drawing/2014/main" id="{FB89A6AE-2C04-45DB-B4C1-C7E89DE6B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102" y="4925691"/>
            <a:ext cx="1029026" cy="118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81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38F6DBD-4635-44D3-B4B5-120435D29A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sz="3200" dirty="0"/>
              <a:t>Hoe zorgt een leider in de nieuwe economie ervoor dat er niet meer van het zelfde is, maar meer van het ander?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DCDEE4D2-513C-4BDF-8519-52B207EA91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2000" dirty="0">
                <a:solidFill>
                  <a:schemeClr val="tx1"/>
                </a:solidFill>
              </a:rPr>
              <a:t>Door werknemers zelf te laten beslissen; ze mogen zelf de leiding nemen; iedereen (wat voor functie dan ook) mag met ideeën en oplossingen komen</a:t>
            </a:r>
            <a:r>
              <a:rPr lang="nl-NL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425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C78E05-F80F-491D-98AB-048E95DD3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Eigenschappen leider nieuwe economie	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0929F8F-F1C8-42C7-BE2C-D15560A77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nl-NL" dirty="0"/>
              <a:t>Een verbinder</a:t>
            </a:r>
          </a:p>
          <a:p>
            <a:pPr lvl="1"/>
            <a:r>
              <a:rPr lang="nl-NL" dirty="0"/>
              <a:t>Teamspelers, sturen op samenwerking in de nieuwe economie doen we niets alleen. </a:t>
            </a:r>
          </a:p>
          <a:p>
            <a:pPr marL="342900" indent="-342900">
              <a:buAutoNum type="arabicPeriod"/>
            </a:pPr>
            <a:r>
              <a:rPr lang="nl-NL" dirty="0"/>
              <a:t>Nieuwsgierig</a:t>
            </a:r>
          </a:p>
          <a:p>
            <a:pPr lvl="1"/>
            <a:r>
              <a:rPr lang="nl-NL" dirty="0"/>
              <a:t>Blijven mee bewegen met de nieuwste ontwikkelingen</a:t>
            </a:r>
          </a:p>
          <a:p>
            <a:pPr marL="342900" indent="-342900">
              <a:buAutoNum type="arabicPeriod"/>
            </a:pPr>
            <a:r>
              <a:rPr lang="nl-NL" dirty="0"/>
              <a:t>Geduldig</a:t>
            </a:r>
          </a:p>
          <a:p>
            <a:pPr lvl="1"/>
            <a:r>
              <a:rPr lang="nl-NL" dirty="0"/>
              <a:t>Langer termijn visie, niet alleen denken aan morgen</a:t>
            </a:r>
          </a:p>
          <a:p>
            <a:pPr marL="342900" indent="-342900">
              <a:buAutoNum type="arabicPeriod"/>
            </a:pPr>
            <a:r>
              <a:rPr lang="nl-NL" dirty="0"/>
              <a:t>Een open boek</a:t>
            </a:r>
          </a:p>
          <a:p>
            <a:pPr lvl="1"/>
            <a:r>
              <a:rPr lang="nl-NL" dirty="0"/>
              <a:t>Binnen de nieuwe economie bestaan er geen geheimen meer</a:t>
            </a:r>
          </a:p>
          <a:p>
            <a:pPr marL="342900" indent="-342900">
              <a:buAutoNum type="arabicPeriod"/>
            </a:pPr>
            <a:r>
              <a:rPr lang="nl-NL" dirty="0"/>
              <a:t>Een wereldburger</a:t>
            </a:r>
          </a:p>
          <a:p>
            <a:pPr lvl="1"/>
            <a:r>
              <a:rPr lang="nl-NL" dirty="0"/>
              <a:t>Inspireren over de hele wereld zonder de lokale omgeving te verliezen</a:t>
            </a:r>
          </a:p>
          <a:p>
            <a:pPr marL="342900" indent="-342900">
              <a:buAutoNum type="arabicPeriod"/>
            </a:pPr>
            <a:r>
              <a:rPr lang="nl-NL" dirty="0"/>
              <a:t>Een sfeermaker</a:t>
            </a:r>
          </a:p>
          <a:p>
            <a:pPr lvl="1"/>
            <a:r>
              <a:rPr lang="nl-NL" dirty="0"/>
              <a:t>Niet de gezelligheid, maar medewerkers hun gang laten gaan op het gebied van innovatie</a:t>
            </a:r>
          </a:p>
        </p:txBody>
      </p:sp>
      <p:pic>
        <p:nvPicPr>
          <p:cNvPr id="1026" name="Picture 2" descr="Minister van de nieuwe economie | Omdat we sneller kunnen">
            <a:extLst>
              <a:ext uri="{FF2B5EF4-FFF2-40B4-BE49-F238E27FC236}">
                <a16:creationId xmlns:a16="http://schemas.microsoft.com/office/drawing/2014/main" id="{1D196E11-ED76-4482-818E-BB9885FE50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982" y="273050"/>
            <a:ext cx="6245699" cy="585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09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B050"/>
                </a:solidFill>
              </a:rPr>
              <a:t>De nieuwe economie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10A9D3-44B0-412E-9D51-FA1C2DD5E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347" y="1736252"/>
            <a:ext cx="2562138" cy="2032801"/>
          </a:xfrm>
        </p:spPr>
        <p:txBody>
          <a:bodyPr/>
          <a:lstStyle/>
          <a:p>
            <a:pPr marL="0" indent="0">
              <a:buNone/>
            </a:pPr>
            <a:r>
              <a:rPr lang="nl-NL" sz="1400" b="1" dirty="0"/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B5E90D55-298E-4509-878D-C4E228CD5F8E}"/>
              </a:ext>
            </a:extLst>
          </p:cNvPr>
          <p:cNvSpPr txBox="1">
            <a:spLocks/>
          </p:cNvSpPr>
          <p:nvPr/>
        </p:nvSpPr>
        <p:spPr bwMode="auto">
          <a:xfrm>
            <a:off x="1917855" y="1712880"/>
            <a:ext cx="4809515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Begrippen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Aan het einde van de les kan je de begrippen uitleggen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Een nieuwe leider</a:t>
            </a:r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2D05C487-7FDA-4DD4-A64C-272352214795}"/>
              </a:ext>
            </a:extLst>
          </p:cNvPr>
          <p:cNvSpPr txBox="1">
            <a:spLocks/>
          </p:cNvSpPr>
          <p:nvPr/>
        </p:nvSpPr>
        <p:spPr bwMode="auto">
          <a:xfrm>
            <a:off x="603309" y="5736482"/>
            <a:ext cx="11241946" cy="32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Tabel 13">
            <a:extLst>
              <a:ext uri="{FF2B5EF4-FFF2-40B4-BE49-F238E27FC236}">
                <a16:creationId xmlns:a16="http://schemas.microsoft.com/office/drawing/2014/main" id="{BBD81BF5-9E86-4852-B783-21B8761DB99C}"/>
              </a:ext>
            </a:extLst>
          </p:cNvPr>
          <p:cNvGraphicFramePr>
            <a:graphicFrameLocks noGrp="1"/>
          </p:cNvGraphicFramePr>
          <p:nvPr/>
        </p:nvGraphicFramePr>
        <p:xfrm>
          <a:off x="2177583" y="5714290"/>
          <a:ext cx="9410777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85917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885917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885917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885917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885917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885600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453600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885600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885600">
                  <a:extLst>
                    <a:ext uri="{9D8B030D-6E8A-4147-A177-3AD203B41FA5}">
                      <a16:colId xmlns:a16="http://schemas.microsoft.com/office/drawing/2014/main" val="401518534"/>
                    </a:ext>
                  </a:extLst>
                </a:gridCol>
                <a:gridCol w="854932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1015860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V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dirty="0">
                          <a:solidFill>
                            <a:schemeClr val="tx1"/>
                          </a:solidFill>
                        </a:rPr>
                        <a:t>Week 8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15" name="Afbeelding 14">
            <a:extLst>
              <a:ext uri="{FF2B5EF4-FFF2-40B4-BE49-F238E27FC236}">
                <a16:creationId xmlns:a16="http://schemas.microsoft.com/office/drawing/2014/main" id="{3C8AD9AC-786C-41FA-8D3C-1F579EA918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AF66FF2-65B5-4E75-80FB-1AD095EE08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8" name="Tijdelijke aanduiding voor inhoud 5">
            <a:extLst>
              <a:ext uri="{FF2B5EF4-FFF2-40B4-BE49-F238E27FC236}">
                <a16:creationId xmlns:a16="http://schemas.microsoft.com/office/drawing/2014/main" id="{D8729D5A-9FCE-424A-BA8D-CF5994EDB1B6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20"/>
            <a:ext cx="2562138" cy="129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IBS Toetsing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Kennistoets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Ondernemingsverslag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reflectievideo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72ADD984-4BEC-4118-974C-4F5B62A3377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EA322CF2-29C3-4E49-AAB1-E38F378C79AC}"/>
              </a:ext>
            </a:extLst>
          </p:cNvPr>
          <p:cNvSpPr txBox="1"/>
          <p:nvPr/>
        </p:nvSpPr>
        <p:spPr>
          <a:xfrm>
            <a:off x="3047999" y="122813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61A5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971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B050"/>
                </a:solidFill>
              </a:rPr>
              <a:t>De nieuwe economie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10A9D3-44B0-412E-9D51-FA1C2DD5E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347" y="1736252"/>
            <a:ext cx="2562138" cy="2032801"/>
          </a:xfrm>
        </p:spPr>
        <p:txBody>
          <a:bodyPr/>
          <a:lstStyle/>
          <a:p>
            <a:pPr marL="0" indent="0">
              <a:buNone/>
            </a:pPr>
            <a:r>
              <a:rPr lang="nl-NL" sz="1400" b="1" dirty="0"/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B5E90D55-298E-4509-878D-C4E228CD5F8E}"/>
              </a:ext>
            </a:extLst>
          </p:cNvPr>
          <p:cNvSpPr txBox="1">
            <a:spLocks/>
          </p:cNvSpPr>
          <p:nvPr/>
        </p:nvSpPr>
        <p:spPr bwMode="auto">
          <a:xfrm>
            <a:off x="1917855" y="1712880"/>
            <a:ext cx="4809515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Begrippen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Aan het einde van de les kan je de begrippen uitleggen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Een nieuwe leider</a:t>
            </a:r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2D05C487-7FDA-4DD4-A64C-272352214795}"/>
              </a:ext>
            </a:extLst>
          </p:cNvPr>
          <p:cNvSpPr txBox="1">
            <a:spLocks/>
          </p:cNvSpPr>
          <p:nvPr/>
        </p:nvSpPr>
        <p:spPr bwMode="auto">
          <a:xfrm>
            <a:off x="603309" y="5736482"/>
            <a:ext cx="11241946" cy="32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Tabel 13">
            <a:extLst>
              <a:ext uri="{FF2B5EF4-FFF2-40B4-BE49-F238E27FC236}">
                <a16:creationId xmlns:a16="http://schemas.microsoft.com/office/drawing/2014/main" id="{BBD81BF5-9E86-4852-B783-21B8761DB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145449"/>
              </p:ext>
            </p:extLst>
          </p:nvPr>
        </p:nvGraphicFramePr>
        <p:xfrm>
          <a:off x="2177583" y="5714290"/>
          <a:ext cx="9410777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85917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885917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885917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885917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885917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885600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453600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885600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885600">
                  <a:extLst>
                    <a:ext uri="{9D8B030D-6E8A-4147-A177-3AD203B41FA5}">
                      <a16:colId xmlns:a16="http://schemas.microsoft.com/office/drawing/2014/main" val="401518534"/>
                    </a:ext>
                  </a:extLst>
                </a:gridCol>
                <a:gridCol w="854932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1015860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V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dirty="0">
                          <a:solidFill>
                            <a:schemeClr val="tx1"/>
                          </a:solidFill>
                        </a:rPr>
                        <a:t>Week 8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15" name="Afbeelding 14">
            <a:extLst>
              <a:ext uri="{FF2B5EF4-FFF2-40B4-BE49-F238E27FC236}">
                <a16:creationId xmlns:a16="http://schemas.microsoft.com/office/drawing/2014/main" id="{3C8AD9AC-786C-41FA-8D3C-1F579EA918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AF66FF2-65B5-4E75-80FB-1AD095EE08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8" name="Tijdelijke aanduiding voor inhoud 5">
            <a:extLst>
              <a:ext uri="{FF2B5EF4-FFF2-40B4-BE49-F238E27FC236}">
                <a16:creationId xmlns:a16="http://schemas.microsoft.com/office/drawing/2014/main" id="{D8729D5A-9FCE-424A-BA8D-CF5994EDB1B6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20"/>
            <a:ext cx="2562138" cy="129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IBS Toetsing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Kennistoets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Ondernemingsverslag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reflectievideo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72ADD984-4BEC-4118-974C-4F5B62A3377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EA322CF2-29C3-4E49-AAB1-E38F378C79AC}"/>
              </a:ext>
            </a:extLst>
          </p:cNvPr>
          <p:cNvSpPr txBox="1"/>
          <p:nvPr/>
        </p:nvSpPr>
        <p:spPr>
          <a:xfrm>
            <a:off x="3047999" y="122813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61A5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022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2F3C40F-F0CE-497F-B37C-D8C97C191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Nieuwe leiders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D996579-3F7D-4DD7-B861-2E66402281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 sz="1800" i="1" dirty="0"/>
              <a:t>‘Als goede leiders ergens aan beginnen, hebben ze hun einddoel voor ogen’ – Stephen </a:t>
            </a:r>
            <a:r>
              <a:rPr lang="nl-NL" sz="1800" i="1" dirty="0" err="1"/>
              <a:t>Covey</a:t>
            </a:r>
            <a:endParaRPr lang="nl-NL" sz="1800" i="1" dirty="0"/>
          </a:p>
        </p:txBody>
      </p:sp>
      <p:pic>
        <p:nvPicPr>
          <p:cNvPr id="1026" name="Picture 2" descr="Wanneer zijn echte leiders echte leiders? Acht eigenschappen.">
            <a:extLst>
              <a:ext uri="{FF2B5EF4-FFF2-40B4-BE49-F238E27FC236}">
                <a16:creationId xmlns:a16="http://schemas.microsoft.com/office/drawing/2014/main" id="{27703FA7-D431-45B2-9B81-AC460AB054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29965"/>
            <a:ext cx="6689936" cy="529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lick-me-arrow - WindowAgent #2803961 - PNG Images - PNGio">
            <a:extLst>
              <a:ext uri="{FF2B5EF4-FFF2-40B4-BE49-F238E27FC236}">
                <a16:creationId xmlns:a16="http://schemas.microsoft.com/office/drawing/2014/main" id="{95F53E9F-8FB1-48B1-AC3A-235B81E54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087" y="4936539"/>
            <a:ext cx="1029026" cy="118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616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D45EE4-C4F0-4F72-B1C6-39F596D13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11" name="Oval 7">
            <a:extLst>
              <a:ext uri="{FF2B5EF4-FFF2-40B4-BE49-F238E27FC236}">
                <a16:creationId xmlns:a16="http://schemas.microsoft.com/office/drawing/2014/main" id="{8C459BAD-4279-4A9D-B0C5-662C5F5ED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3203463" y="-2060461"/>
            <a:ext cx="5649003" cy="10651671"/>
          </a:xfrm>
          <a:custGeom>
            <a:avLst/>
            <a:gdLst>
              <a:gd name="connsiteX0" fmla="*/ 0 w 5649003"/>
              <a:gd name="connsiteY0" fmla="*/ 5325836 h 10651671"/>
              <a:gd name="connsiteX1" fmla="*/ 2824502 w 5649003"/>
              <a:gd name="connsiteY1" fmla="*/ 0 h 10651671"/>
              <a:gd name="connsiteX2" fmla="*/ 5649004 w 5649003"/>
              <a:gd name="connsiteY2" fmla="*/ 5325836 h 10651671"/>
              <a:gd name="connsiteX3" fmla="*/ 2824502 w 5649003"/>
              <a:gd name="connsiteY3" fmla="*/ 10651672 h 10651671"/>
              <a:gd name="connsiteX4" fmla="*/ 0 w 5649003"/>
              <a:gd name="connsiteY4" fmla="*/ 5325836 h 1065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9003" h="10651671" fill="none" extrusionOk="0">
                <a:moveTo>
                  <a:pt x="0" y="5325836"/>
                </a:moveTo>
                <a:cubicBezTo>
                  <a:pt x="186946" y="2320485"/>
                  <a:pt x="1438121" y="-52385"/>
                  <a:pt x="2824502" y="0"/>
                </a:cubicBezTo>
                <a:cubicBezTo>
                  <a:pt x="4703838" y="-43168"/>
                  <a:pt x="5583840" y="2369660"/>
                  <a:pt x="5649004" y="5325836"/>
                </a:cubicBezTo>
                <a:cubicBezTo>
                  <a:pt x="5518761" y="8289338"/>
                  <a:pt x="4285196" y="10894014"/>
                  <a:pt x="2824502" y="10651672"/>
                </a:cubicBezTo>
                <a:cubicBezTo>
                  <a:pt x="1536945" y="11016699"/>
                  <a:pt x="142947" y="8418643"/>
                  <a:pt x="0" y="5325836"/>
                </a:cubicBezTo>
                <a:close/>
              </a:path>
              <a:path w="5649003" h="10651671" stroke="0" extrusionOk="0">
                <a:moveTo>
                  <a:pt x="0" y="5325836"/>
                </a:moveTo>
                <a:cubicBezTo>
                  <a:pt x="-54350" y="2332108"/>
                  <a:pt x="1351726" y="167869"/>
                  <a:pt x="2824502" y="0"/>
                </a:cubicBezTo>
                <a:cubicBezTo>
                  <a:pt x="4182679" y="-143942"/>
                  <a:pt x="5672665" y="2549517"/>
                  <a:pt x="5649004" y="5325836"/>
                </a:cubicBezTo>
                <a:cubicBezTo>
                  <a:pt x="5518596" y="8280244"/>
                  <a:pt x="4081190" y="10622204"/>
                  <a:pt x="2824502" y="10651672"/>
                </a:cubicBezTo>
                <a:cubicBezTo>
                  <a:pt x="1216708" y="10537144"/>
                  <a:pt x="-100850" y="8264979"/>
                  <a:pt x="0" y="5325836"/>
                </a:cubicBezTo>
                <a:close/>
              </a:path>
            </a:pathLst>
          </a:custGeom>
          <a:solidFill>
            <a:srgbClr val="94A4C5"/>
          </a:solidFill>
          <a:ln w="57150">
            <a:solidFill>
              <a:srgbClr val="94A4C5"/>
            </a:solidFill>
            <a:extLst>
              <a:ext uri="{C807C97D-BFC1-408E-A445-0C87EB9F89A2}">
                <ask:lineSketchStyleProps xmlns:ask="http://schemas.microsoft.com/office/drawing/2018/sketchyshapes" sd="63743190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E601E5-970F-4F51-ABAF-F0FD44DBD0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66544" y="1911096"/>
            <a:ext cx="8055864" cy="207665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6800" dirty="0">
                <a:solidFill>
                  <a:srgbClr val="FFFFFF"/>
                </a:solidFill>
              </a:rPr>
              <a:t>Wat is het </a:t>
            </a:r>
            <a:r>
              <a:rPr lang="en-US" sz="6800" dirty="0" err="1">
                <a:solidFill>
                  <a:srgbClr val="FFFFFF"/>
                </a:solidFill>
              </a:rPr>
              <a:t>verschil</a:t>
            </a:r>
            <a:r>
              <a:rPr lang="en-US" sz="6800" dirty="0">
                <a:solidFill>
                  <a:srgbClr val="FFFFFF"/>
                </a:solidFill>
              </a:rPr>
              <a:t> </a:t>
            </a:r>
            <a:r>
              <a:rPr lang="en-US" sz="6800" dirty="0" err="1">
                <a:solidFill>
                  <a:srgbClr val="FFFFFF"/>
                </a:solidFill>
              </a:rPr>
              <a:t>tussen</a:t>
            </a:r>
            <a:r>
              <a:rPr lang="en-US" sz="6800" dirty="0">
                <a:solidFill>
                  <a:srgbClr val="FFFFFF"/>
                </a:solidFill>
              </a:rPr>
              <a:t> </a:t>
            </a:r>
            <a:r>
              <a:rPr lang="en-US" sz="6800" dirty="0" err="1">
                <a:solidFill>
                  <a:srgbClr val="FFFFFF"/>
                </a:solidFill>
              </a:rPr>
              <a:t>een</a:t>
            </a:r>
            <a:r>
              <a:rPr lang="en-US" sz="6800" dirty="0">
                <a:solidFill>
                  <a:srgbClr val="FFFFFF"/>
                </a:solidFill>
              </a:rPr>
              <a:t> </a:t>
            </a:r>
            <a:r>
              <a:rPr lang="en-US" sz="6800" dirty="0" err="1">
                <a:solidFill>
                  <a:srgbClr val="FFFFFF"/>
                </a:solidFill>
              </a:rPr>
              <a:t>leider</a:t>
            </a:r>
            <a:r>
              <a:rPr lang="en-US" sz="6800" dirty="0">
                <a:solidFill>
                  <a:srgbClr val="FFFFFF"/>
                </a:solidFill>
              </a:rPr>
              <a:t> </a:t>
            </a:r>
            <a:r>
              <a:rPr lang="en-US" sz="6800" dirty="0" err="1">
                <a:solidFill>
                  <a:srgbClr val="FFFFFF"/>
                </a:solidFill>
              </a:rPr>
              <a:t>en</a:t>
            </a:r>
            <a:r>
              <a:rPr lang="en-US" sz="6800" dirty="0">
                <a:solidFill>
                  <a:srgbClr val="FFFFFF"/>
                </a:solidFill>
              </a:rPr>
              <a:t> manager?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0953BC39-9D68-40BE-BF3C-5C4EB782A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pic>
        <p:nvPicPr>
          <p:cNvPr id="8" name="Picture 4" descr="Click-me-arrow - WindowAgent #2803961 - PNG Images - PNGio">
            <a:hlinkClick r:id="rId2"/>
            <a:extLst>
              <a:ext uri="{FF2B5EF4-FFF2-40B4-BE49-F238E27FC236}">
                <a16:creationId xmlns:a16="http://schemas.microsoft.com/office/drawing/2014/main" id="{4AB0DD24-82F7-4D24-8B83-0CA4992C7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031" y="4667798"/>
            <a:ext cx="1029026" cy="122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24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254183-2591-425B-A13D-349A96334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Leiderschapstijlen</a:t>
            </a:r>
            <a:r>
              <a:rPr lang="nl-NL" dirty="0"/>
              <a:t> </a:t>
            </a:r>
            <a:r>
              <a:rPr lang="nl-NL" dirty="0" err="1"/>
              <a:t>Goleman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46CB277-3965-4329-90A4-8A7A3D51D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nl-NL" sz="1800" dirty="0"/>
              <a:t>Coachend</a:t>
            </a:r>
          </a:p>
          <a:p>
            <a:pPr marL="285750" indent="-285750">
              <a:buFontTx/>
              <a:buChar char="-"/>
            </a:pPr>
            <a:r>
              <a:rPr lang="nl-NL" sz="1800" dirty="0"/>
              <a:t>Democratisch</a:t>
            </a:r>
          </a:p>
          <a:p>
            <a:pPr marL="285750" indent="-285750">
              <a:buFontTx/>
              <a:buChar char="-"/>
            </a:pPr>
            <a:r>
              <a:rPr lang="nl-NL" sz="1800" dirty="0"/>
              <a:t>Autoritair</a:t>
            </a:r>
          </a:p>
          <a:p>
            <a:pPr marL="285750" indent="-285750">
              <a:buFontTx/>
              <a:buChar char="-"/>
            </a:pPr>
            <a:r>
              <a:rPr lang="nl-NL" sz="1800" dirty="0"/>
              <a:t>Mensgericht</a:t>
            </a:r>
          </a:p>
          <a:p>
            <a:pPr marL="285750" indent="-285750">
              <a:buFontTx/>
              <a:buChar char="-"/>
            </a:pPr>
            <a:r>
              <a:rPr lang="nl-NL" sz="1800" dirty="0"/>
              <a:t>Visionair</a:t>
            </a:r>
          </a:p>
          <a:p>
            <a:pPr marL="285750" indent="-285750">
              <a:buFontTx/>
              <a:buChar char="-"/>
            </a:pPr>
            <a:r>
              <a:rPr lang="nl-NL" sz="1800" dirty="0"/>
              <a:t>Competitief</a:t>
            </a:r>
          </a:p>
          <a:p>
            <a:pPr marL="285750" indent="-285750">
              <a:buFontTx/>
              <a:buChar char="-"/>
            </a:pPr>
            <a:endParaRPr lang="nl-NL" sz="1800" dirty="0"/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1D7BF80D-81FF-43B5-8674-F2EE1B4F8D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1403" t="37773" r="15473" b="18389"/>
          <a:stretch/>
        </p:blipFill>
        <p:spPr>
          <a:xfrm>
            <a:off x="2615143" y="1597168"/>
            <a:ext cx="9408160" cy="4366927"/>
          </a:xfrm>
        </p:spPr>
      </p:pic>
    </p:spTree>
    <p:extLst>
      <p:ext uri="{BB962C8B-B14F-4D97-AF65-F5344CB8AC3E}">
        <p14:creationId xmlns:p14="http://schemas.microsoft.com/office/powerpoint/2010/main" val="3500700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vectorafbeeldingen&#10;&#10;Automatisch gegenereerde beschrijving">
            <a:extLst>
              <a:ext uri="{FF2B5EF4-FFF2-40B4-BE49-F238E27FC236}">
                <a16:creationId xmlns:a16="http://schemas.microsoft.com/office/drawing/2014/main" id="{DCB98920-FC15-4C42-AB22-897EB7773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4312"/>
            <a:ext cx="114300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52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vectorafbeeldingen&#10;&#10;Automatisch gegenereerde beschrijving">
            <a:extLst>
              <a:ext uri="{FF2B5EF4-FFF2-40B4-BE49-F238E27FC236}">
                <a16:creationId xmlns:a16="http://schemas.microsoft.com/office/drawing/2014/main" id="{9E8B9430-B8CC-468D-89D5-E83CEEBA79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4312"/>
            <a:ext cx="114300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8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visitekaartje&#10;&#10;Automatisch gegenereerde beschrijving">
            <a:extLst>
              <a:ext uri="{FF2B5EF4-FFF2-40B4-BE49-F238E27FC236}">
                <a16:creationId xmlns:a16="http://schemas.microsoft.com/office/drawing/2014/main" id="{780A3636-4E7E-44FD-9A04-9D7F2CF6E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4312"/>
            <a:ext cx="114300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06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vectorafbeeldingen, visitekaartje&#10;&#10;Automatisch gegenereerde beschrijving">
            <a:extLst>
              <a:ext uri="{FF2B5EF4-FFF2-40B4-BE49-F238E27FC236}">
                <a16:creationId xmlns:a16="http://schemas.microsoft.com/office/drawing/2014/main" id="{A809AE18-1A07-4624-96BE-ED99F0075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4312"/>
            <a:ext cx="114300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21220"/>
      </p:ext>
    </p:extLst>
  </p:cSld>
  <p:clrMapOvr>
    <a:masterClrMapping/>
  </p:clrMapOvr>
</p:sld>
</file>

<file path=ppt/theme/theme1.xml><?xml version="1.0" encoding="utf-8"?>
<a:theme xmlns:a="http://schemas.openxmlformats.org/drawingml/2006/main" name="Helicon 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icon thema" id="{ACB87FCE-9474-4D1A-91B1-4808E599A9AC}" vid="{0E457EA9-F56E-4451-8CA0-082C072EE7D7}"/>
    </a:ext>
  </a:extLst>
</a:theme>
</file>

<file path=ppt/theme/theme2.xml><?xml version="1.0" encoding="utf-8"?>
<a:theme xmlns:a="http://schemas.openxmlformats.org/drawingml/2006/main" name="SketchyVTI">
  <a:themeElements>
    <a:clrScheme name="AnalogousFromLightSeedLeftStep">
      <a:dk1>
        <a:srgbClr val="000000"/>
      </a:dk1>
      <a:lt1>
        <a:srgbClr val="FFFFFF"/>
      </a:lt1>
      <a:dk2>
        <a:srgbClr val="412427"/>
      </a:dk2>
      <a:lt2>
        <a:srgbClr val="E8E6E2"/>
      </a:lt2>
      <a:accent1>
        <a:srgbClr val="94A4C5"/>
      </a:accent1>
      <a:accent2>
        <a:srgbClr val="7CA9B8"/>
      </a:accent2>
      <a:accent3>
        <a:srgbClr val="82ACA5"/>
      </a:accent3>
      <a:accent4>
        <a:srgbClr val="77AE8E"/>
      </a:accent4>
      <a:accent5>
        <a:srgbClr val="81AD81"/>
      </a:accent5>
      <a:accent6>
        <a:srgbClr val="8BAB75"/>
      </a:accent6>
      <a:hlink>
        <a:srgbClr val="938059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463</Words>
  <Application>Microsoft Office PowerPoint</Application>
  <PresentationFormat>Breedbeeld</PresentationFormat>
  <Paragraphs>106</Paragraphs>
  <Slides>17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17</vt:i4>
      </vt:variant>
    </vt:vector>
  </HeadingPairs>
  <TitlesOfParts>
    <vt:vector size="24" baseType="lpstr">
      <vt:lpstr>Arial</vt:lpstr>
      <vt:lpstr>Calibri</vt:lpstr>
      <vt:lpstr>Modern Love</vt:lpstr>
      <vt:lpstr>The Hand</vt:lpstr>
      <vt:lpstr>Wingdings</vt:lpstr>
      <vt:lpstr>Helicon thema</vt:lpstr>
      <vt:lpstr>SketchyVTI</vt:lpstr>
      <vt:lpstr>Leiderschapsstijlen</vt:lpstr>
      <vt:lpstr>De nieuwe economie</vt:lpstr>
      <vt:lpstr>Nieuwe leiders</vt:lpstr>
      <vt:lpstr>Wat is het verschil tussen een leider en manager?</vt:lpstr>
      <vt:lpstr>Leiderschapstijlen Goleman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Welke leiderschapstijl past het beste bij jou?</vt:lpstr>
      <vt:lpstr>Situationeel leiderschap</vt:lpstr>
      <vt:lpstr>7 valkuilen leiderschap</vt:lpstr>
      <vt:lpstr>Hoe zorgt een leider in de nieuwe economie ervoor dat er niet meer van het zelfde is, maar meer van het ander?</vt:lpstr>
      <vt:lpstr>Eigenschappen leider nieuwe economie </vt:lpstr>
      <vt:lpstr>De nieuwe economie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nieuwe economie</dc:title>
  <dc:creator>Gerjan de Ruiter</dc:creator>
  <cp:lastModifiedBy>Gerjan de Ruiter</cp:lastModifiedBy>
  <cp:revision>7</cp:revision>
  <dcterms:created xsi:type="dcterms:W3CDTF">2020-12-17T08:08:20Z</dcterms:created>
  <dcterms:modified xsi:type="dcterms:W3CDTF">2021-01-14T07:53:17Z</dcterms:modified>
</cp:coreProperties>
</file>